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62" r:id="rId2"/>
    <p:sldId id="372" r:id="rId3"/>
    <p:sldId id="389" r:id="rId4"/>
    <p:sldId id="420" r:id="rId5"/>
    <p:sldId id="421" r:id="rId6"/>
    <p:sldId id="380" r:id="rId7"/>
    <p:sldId id="403" r:id="rId8"/>
    <p:sldId id="416" r:id="rId9"/>
    <p:sldId id="419" r:id="rId10"/>
    <p:sldId id="410" r:id="rId11"/>
    <p:sldId id="411" r:id="rId12"/>
    <p:sldId id="412" r:id="rId13"/>
    <p:sldId id="413" r:id="rId14"/>
    <p:sldId id="415" r:id="rId15"/>
    <p:sldId id="414" r:id="rId16"/>
    <p:sldId id="395" r:id="rId17"/>
    <p:sldId id="422" r:id="rId18"/>
    <p:sldId id="423" r:id="rId19"/>
    <p:sldId id="424" r:id="rId20"/>
    <p:sldId id="425" r:id="rId21"/>
    <p:sldId id="427" r:id="rId22"/>
    <p:sldId id="428" r:id="rId23"/>
    <p:sldId id="426" r:id="rId24"/>
    <p:sldId id="36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95141F-2FD0-47F0-AAB0-51609D4E0EE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C767096-1A52-4F37-9FB1-7DDFEDD39B3D}">
      <dgm:prSet phldrT="[Текст]" custT="1"/>
      <dgm:spPr>
        <a:xfrm>
          <a:off x="931060" y="519862"/>
          <a:ext cx="2051411" cy="1036840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8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Общенауч</a:t>
          </a:r>
        </a:p>
        <a:p>
          <a:r>
            <a:rPr lang="ru-RU" sz="18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ные методы</a:t>
          </a:r>
        </a:p>
      </dgm:t>
    </dgm:pt>
    <dgm:pt modelId="{45D42B80-ABAC-40C2-AEAD-A19BC997FF18}" type="parTrans" cxnId="{ECC7777F-CBCB-4F9F-8E29-2B7BB8C5D186}">
      <dgm:prSet/>
      <dgm:spPr/>
      <dgm:t>
        <a:bodyPr/>
        <a:lstStyle/>
        <a:p>
          <a:endParaRPr lang="ru-RU"/>
        </a:p>
      </dgm:t>
    </dgm:pt>
    <dgm:pt modelId="{FCF1E03D-5EC6-4EE2-B4F9-A80AEF91CBF3}" type="sibTrans" cxnId="{ECC7777F-CBCB-4F9F-8E29-2B7BB8C5D186}">
      <dgm:prSet/>
      <dgm:spPr/>
      <dgm:t>
        <a:bodyPr/>
        <a:lstStyle/>
        <a:p>
          <a:endParaRPr lang="ru-RU"/>
        </a:p>
      </dgm:t>
    </dgm:pt>
    <dgm:pt modelId="{7A1C19DF-2BFA-4AEE-A06D-9FDA95387956}">
      <dgm:prSet custT="1"/>
      <dgm:spPr>
        <a:xfrm>
          <a:off x="0" y="1715670"/>
          <a:ext cx="1949214" cy="5402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9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Анализ</a:t>
          </a:r>
          <a:endParaRPr lang="en-US" sz="1900" b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2B308B7A-9752-41C2-BAC9-C5CBA18DB0EF}" type="parTrans" cxnId="{8E4E5F72-F84B-47C5-95C4-124FD40BF944}">
      <dgm:prSet/>
      <dgm:spPr>
        <a:xfrm>
          <a:off x="1903494" y="1556702"/>
          <a:ext cx="91440" cy="429100"/>
        </a:xfr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72293E21-97C9-421F-BA1B-58E3FA0D0D25}" type="sibTrans" cxnId="{8E4E5F72-F84B-47C5-95C4-124FD40BF944}">
      <dgm:prSet/>
      <dgm:spPr/>
      <dgm:t>
        <a:bodyPr/>
        <a:lstStyle/>
        <a:p>
          <a:endParaRPr lang="ru-RU"/>
        </a:p>
      </dgm:t>
    </dgm:pt>
    <dgm:pt modelId="{7D0D7B6D-10C6-4FFF-9245-8C634BB756F4}">
      <dgm:prSet custT="1"/>
      <dgm:spPr>
        <a:xfrm>
          <a:off x="2206723" y="1661082"/>
          <a:ext cx="2297966" cy="5402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9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Синтез</a:t>
          </a:r>
          <a:endParaRPr lang="en-US" sz="1900" b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73077CE2-C579-4AD0-B4A2-C7B6E7643FF9}" type="parTrans" cxnId="{C2B99072-3325-4A0B-90D0-D0EE99A1422A}">
      <dgm:prSet/>
      <dgm:spPr>
        <a:xfrm>
          <a:off x="1956765" y="1556702"/>
          <a:ext cx="249957" cy="374512"/>
        </a:xfr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02CC305B-2E9B-4865-9237-870474C0B0D3}" type="sibTrans" cxnId="{C2B99072-3325-4A0B-90D0-D0EE99A1422A}">
      <dgm:prSet/>
      <dgm:spPr/>
      <dgm:t>
        <a:bodyPr/>
        <a:lstStyle/>
        <a:p>
          <a:endParaRPr lang="ru-RU"/>
        </a:p>
      </dgm:t>
    </dgm:pt>
    <dgm:pt modelId="{09CF4EBA-5BD4-45F6-B3AE-22ADAE320096}">
      <dgm:prSet/>
      <dgm:spPr>
        <a:xfrm>
          <a:off x="19" y="2469201"/>
          <a:ext cx="1959122" cy="5402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Обобщение</a:t>
          </a:r>
        </a:p>
      </dgm:t>
    </dgm:pt>
    <dgm:pt modelId="{EB716350-AF2F-47E9-AA68-A5295597A43E}" type="parTrans" cxnId="{77F0246E-B5B7-4A91-A2DF-8890C56F4DCA}">
      <dgm:prSet/>
      <dgm:spPr>
        <a:xfrm>
          <a:off x="1911045" y="1556702"/>
          <a:ext cx="91440" cy="1182631"/>
        </a:xfr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5D23701B-A325-4DFF-9031-7609F373A594}" type="sibTrans" cxnId="{77F0246E-B5B7-4A91-A2DF-8890C56F4DCA}">
      <dgm:prSet/>
      <dgm:spPr/>
      <dgm:t>
        <a:bodyPr/>
        <a:lstStyle/>
        <a:p>
          <a:endParaRPr lang="ru-RU"/>
        </a:p>
      </dgm:t>
    </dgm:pt>
    <dgm:pt modelId="{ED065F94-AD27-46F9-8998-4258B4CC5CB9}">
      <dgm:prSet custT="1"/>
      <dgm:spPr>
        <a:xfrm>
          <a:off x="2206703" y="2469201"/>
          <a:ext cx="2242416" cy="5402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9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Абстрагирование</a:t>
          </a:r>
        </a:p>
      </dgm:t>
    </dgm:pt>
    <dgm:pt modelId="{7476F8D8-99D6-4917-9B20-D2666EFFA93D}" type="parTrans" cxnId="{A85E8E5D-4F66-4148-81C9-84C1688C7F29}">
      <dgm:prSet/>
      <dgm:spPr>
        <a:xfrm>
          <a:off x="1956765" y="1556702"/>
          <a:ext cx="249937" cy="1182631"/>
        </a:xfr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F5ECFC85-4449-4840-8E10-EF8339C0C671}" type="sibTrans" cxnId="{A85E8E5D-4F66-4148-81C9-84C1688C7F29}">
      <dgm:prSet/>
      <dgm:spPr/>
      <dgm:t>
        <a:bodyPr/>
        <a:lstStyle/>
        <a:p>
          <a:endParaRPr lang="ru-RU"/>
        </a:p>
      </dgm:t>
    </dgm:pt>
    <dgm:pt modelId="{C8896533-F628-4C52-B846-550A1CBC6127}">
      <dgm:prSet/>
      <dgm:spPr>
        <a:xfrm>
          <a:off x="19" y="3236378"/>
          <a:ext cx="1962148" cy="5402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Индукция</a:t>
          </a:r>
        </a:p>
      </dgm:t>
    </dgm:pt>
    <dgm:pt modelId="{99877E6C-3243-4D44-BD0B-D4382AF73354}" type="parTrans" cxnId="{97045881-88A8-42AF-B5F0-35DA945DC1A4}">
      <dgm:prSet/>
      <dgm:spPr>
        <a:xfrm>
          <a:off x="1911045" y="1556702"/>
          <a:ext cx="91440" cy="1949808"/>
        </a:xfr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6FA5610C-9888-40A9-B5EE-2F661E2C1CA7}" type="sibTrans" cxnId="{97045881-88A8-42AF-B5F0-35DA945DC1A4}">
      <dgm:prSet/>
      <dgm:spPr/>
      <dgm:t>
        <a:bodyPr/>
        <a:lstStyle/>
        <a:p>
          <a:endParaRPr lang="ru-RU"/>
        </a:p>
      </dgm:t>
    </dgm:pt>
    <dgm:pt modelId="{BDA79EB7-0466-4961-906F-6A6E9977DB98}">
      <dgm:prSet/>
      <dgm:spPr>
        <a:xfrm>
          <a:off x="2206703" y="3236378"/>
          <a:ext cx="2257727" cy="5402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Дедукция</a:t>
          </a:r>
        </a:p>
      </dgm:t>
    </dgm:pt>
    <dgm:pt modelId="{8C06AF1E-B04E-4C10-8D39-47A215AC6BB3}" type="parTrans" cxnId="{07AD07CD-39E4-478A-8C03-2E0FD7742EE6}">
      <dgm:prSet/>
      <dgm:spPr>
        <a:xfrm>
          <a:off x="1956765" y="1556702"/>
          <a:ext cx="249937" cy="1949808"/>
        </a:xfr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1C3AEB63-7104-4F99-B1D8-106A403C65CE}" type="sibTrans" cxnId="{07AD07CD-39E4-478A-8C03-2E0FD7742EE6}">
      <dgm:prSet/>
      <dgm:spPr/>
      <dgm:t>
        <a:bodyPr/>
        <a:lstStyle/>
        <a:p>
          <a:endParaRPr lang="ru-RU"/>
        </a:p>
      </dgm:t>
    </dgm:pt>
    <dgm:pt modelId="{6DAEE286-6BD6-4FA5-9042-0E2F21359608}">
      <dgm:prSet/>
      <dgm:spPr>
        <a:xfrm>
          <a:off x="19" y="4003556"/>
          <a:ext cx="1979771" cy="5402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Аналогия</a:t>
          </a:r>
        </a:p>
      </dgm:t>
    </dgm:pt>
    <dgm:pt modelId="{0F71CD0E-C400-4E02-9894-5B0CBD6B47BA}" type="parTrans" cxnId="{ECA48B77-2BE0-4ECB-A9CC-19D492803097}">
      <dgm:prSet/>
      <dgm:spPr>
        <a:xfrm>
          <a:off x="1911045" y="1556702"/>
          <a:ext cx="91440" cy="2716986"/>
        </a:xfr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3DC57576-AFB5-42C8-84CA-897A05C0A92A}" type="sibTrans" cxnId="{ECA48B77-2BE0-4ECB-A9CC-19D492803097}">
      <dgm:prSet/>
      <dgm:spPr/>
      <dgm:t>
        <a:bodyPr/>
        <a:lstStyle/>
        <a:p>
          <a:endParaRPr lang="ru-RU"/>
        </a:p>
      </dgm:t>
    </dgm:pt>
    <dgm:pt modelId="{201FFA63-7B41-4307-BEB6-3131B301BE32}">
      <dgm:prSet/>
      <dgm:spPr>
        <a:xfrm>
          <a:off x="2205341" y="4004442"/>
          <a:ext cx="2289938" cy="5402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Моделирование</a:t>
          </a:r>
        </a:p>
      </dgm:t>
    </dgm:pt>
    <dgm:pt modelId="{B8A70C01-3924-41D0-AE66-1E946312FCF6}" type="parTrans" cxnId="{07041743-788B-4DAE-85F9-35B3A4B43F54}">
      <dgm:prSet/>
      <dgm:spPr>
        <a:xfrm>
          <a:off x="1956765" y="1556702"/>
          <a:ext cx="248576" cy="2717872"/>
        </a:xfr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80C50029-27EC-45CE-A3BE-73E7267DC45E}" type="sibTrans" cxnId="{07041743-788B-4DAE-85F9-35B3A4B43F54}">
      <dgm:prSet/>
      <dgm:spPr/>
      <dgm:t>
        <a:bodyPr/>
        <a:lstStyle/>
        <a:p>
          <a:endParaRPr lang="ru-RU"/>
        </a:p>
      </dgm:t>
    </dgm:pt>
    <dgm:pt modelId="{BE248545-C535-4E69-91B4-08556C54C8D8}">
      <dgm:prSet/>
      <dgm:spPr>
        <a:xfrm>
          <a:off x="2211326" y="4811674"/>
          <a:ext cx="2293363" cy="5402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Логический</a:t>
          </a:r>
          <a:r>
            <a:rPr lang="ru-RU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r>
            <a:rPr lang="ru-RU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метод</a:t>
          </a:r>
        </a:p>
      </dgm:t>
    </dgm:pt>
    <dgm:pt modelId="{185C026F-2CD6-4691-A35B-8E85B147E73C}" type="parTrans" cxnId="{1BD79355-8A56-4070-919E-E542223FC2D2}">
      <dgm:prSet/>
      <dgm:spPr>
        <a:xfrm>
          <a:off x="1956765" y="1556702"/>
          <a:ext cx="254560" cy="3525105"/>
        </a:xfr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3B3E8E45-68D6-40DA-9CC8-96B48B67A527}" type="sibTrans" cxnId="{1BD79355-8A56-4070-919E-E542223FC2D2}">
      <dgm:prSet/>
      <dgm:spPr/>
      <dgm:t>
        <a:bodyPr/>
        <a:lstStyle/>
        <a:p>
          <a:endParaRPr lang="ru-RU"/>
        </a:p>
      </dgm:t>
    </dgm:pt>
    <dgm:pt modelId="{FFAAD726-EDC3-4AF7-B997-1938DF2A55E5}">
      <dgm:prSet/>
      <dgm:spPr>
        <a:xfrm>
          <a:off x="19" y="4770733"/>
          <a:ext cx="1969830" cy="5402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Исторический</a:t>
          </a:r>
          <a:r>
            <a:rPr lang="ru-RU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r>
            <a:rPr lang="ru-RU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метод</a:t>
          </a:r>
        </a:p>
      </dgm:t>
    </dgm:pt>
    <dgm:pt modelId="{D939F566-ADB6-42F8-B912-5B135780A9E1}" type="parTrans" cxnId="{6CA0061E-F6C9-4757-9114-C842BF7FC737}">
      <dgm:prSet/>
      <dgm:spPr>
        <a:xfrm>
          <a:off x="1911045" y="1556702"/>
          <a:ext cx="91440" cy="3484163"/>
        </a:xfr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52B3B524-3D92-42CF-BE1B-3FB18CCFCBDA}" type="sibTrans" cxnId="{6CA0061E-F6C9-4757-9114-C842BF7FC737}">
      <dgm:prSet/>
      <dgm:spPr/>
      <dgm:t>
        <a:bodyPr/>
        <a:lstStyle/>
        <a:p>
          <a:endParaRPr lang="ru-RU"/>
        </a:p>
      </dgm:t>
    </dgm:pt>
    <dgm:pt modelId="{67D54C29-39A2-4F23-82EA-597122F8E08F}" type="pres">
      <dgm:prSet presAssocID="{F195141F-2FD0-47F0-AAB0-51609D4E0E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50913BC-2198-4EEF-B9F8-C792F8BCB8ED}" type="pres">
      <dgm:prSet presAssocID="{6C767096-1A52-4F37-9FB1-7DDFEDD39B3D}" presName="hierRoot1" presStyleCnt="0">
        <dgm:presLayoutVars>
          <dgm:hierBranch val="hang"/>
        </dgm:presLayoutVars>
      </dgm:prSet>
      <dgm:spPr/>
    </dgm:pt>
    <dgm:pt modelId="{61C106FC-29D8-4E32-93AB-F5DC09780587}" type="pres">
      <dgm:prSet presAssocID="{6C767096-1A52-4F37-9FB1-7DDFEDD39B3D}" presName="rootComposite1" presStyleCnt="0"/>
      <dgm:spPr/>
    </dgm:pt>
    <dgm:pt modelId="{2D37A480-05E0-4BBD-B4C0-55D7D2D4A016}" type="pres">
      <dgm:prSet presAssocID="{6C767096-1A52-4F37-9FB1-7DDFEDD39B3D}" presName="rootText1" presStyleLbl="node0" presStyleIdx="0" presStyleCnt="1" custScaleX="189852" custScaleY="191913" custLinFactNeighborX="-12631" custLinFactNeighborY="15102">
        <dgm:presLayoutVars>
          <dgm:chPref val="3"/>
        </dgm:presLayoutVars>
      </dgm:prSet>
      <dgm:spPr>
        <a:prstGeom prst="rect">
          <a:avLst/>
        </a:prstGeom>
      </dgm:spPr>
    </dgm:pt>
    <dgm:pt modelId="{90C97AFD-9E8B-4943-9DC4-B986D16AB2CB}" type="pres">
      <dgm:prSet presAssocID="{6C767096-1A52-4F37-9FB1-7DDFEDD39B3D}" presName="rootConnector1" presStyleLbl="node1" presStyleIdx="0" presStyleCnt="0"/>
      <dgm:spPr/>
    </dgm:pt>
    <dgm:pt modelId="{A3154058-49C3-4957-8E02-27914AD83667}" type="pres">
      <dgm:prSet presAssocID="{6C767096-1A52-4F37-9FB1-7DDFEDD39B3D}" presName="hierChild2" presStyleCnt="0"/>
      <dgm:spPr/>
    </dgm:pt>
    <dgm:pt modelId="{53D459FE-24DE-4FAC-8421-4BF264FB9503}" type="pres">
      <dgm:prSet presAssocID="{2B308B7A-9752-41C2-BAC9-C5CBA18DB0EF}" presName="Name48" presStyleLbl="parChTrans1D2" presStyleIdx="0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53271" y="0"/>
              </a:moveTo>
              <a:lnTo>
                <a:pt x="53271" y="429100"/>
              </a:lnTo>
              <a:lnTo>
                <a:pt x="45720" y="429100"/>
              </a:lnTo>
            </a:path>
          </a:pathLst>
        </a:custGeom>
      </dgm:spPr>
    </dgm:pt>
    <dgm:pt modelId="{B444557C-44C8-4235-BC79-C3B1F82348CF}" type="pres">
      <dgm:prSet presAssocID="{7A1C19DF-2BFA-4AEE-A06D-9FDA95387956}" presName="hierRoot2" presStyleCnt="0">
        <dgm:presLayoutVars>
          <dgm:hierBranch val="init"/>
        </dgm:presLayoutVars>
      </dgm:prSet>
      <dgm:spPr/>
    </dgm:pt>
    <dgm:pt modelId="{5C950623-A267-4234-96C0-84C4CAE4EAB0}" type="pres">
      <dgm:prSet presAssocID="{7A1C19DF-2BFA-4AEE-A06D-9FDA95387956}" presName="rootComposite" presStyleCnt="0"/>
      <dgm:spPr/>
    </dgm:pt>
    <dgm:pt modelId="{8549602E-3A09-4C8E-BACB-5285FD3AEF96}" type="pres">
      <dgm:prSet presAssocID="{7A1C19DF-2BFA-4AEE-A06D-9FDA95387956}" presName="rootText" presStyleLbl="node2" presStyleIdx="0" presStyleCnt="10" custScaleX="180394" custLinFactNeighborX="-2" custLinFactNeighborY="2526">
        <dgm:presLayoutVars>
          <dgm:chPref val="3"/>
        </dgm:presLayoutVars>
      </dgm:prSet>
      <dgm:spPr>
        <a:prstGeom prst="rect">
          <a:avLst/>
        </a:prstGeom>
      </dgm:spPr>
    </dgm:pt>
    <dgm:pt modelId="{D862B714-84BF-4FB3-9A49-4E2CC27DB524}" type="pres">
      <dgm:prSet presAssocID="{7A1C19DF-2BFA-4AEE-A06D-9FDA95387956}" presName="rootConnector" presStyleLbl="node2" presStyleIdx="0" presStyleCnt="10"/>
      <dgm:spPr/>
    </dgm:pt>
    <dgm:pt modelId="{2C0549E9-7EDB-4685-92A7-47221DEDF604}" type="pres">
      <dgm:prSet presAssocID="{7A1C19DF-2BFA-4AEE-A06D-9FDA95387956}" presName="hierChild4" presStyleCnt="0"/>
      <dgm:spPr/>
    </dgm:pt>
    <dgm:pt modelId="{C43023FD-51C5-4F3B-A516-91AA3ABB1FBE}" type="pres">
      <dgm:prSet presAssocID="{7A1C19DF-2BFA-4AEE-A06D-9FDA95387956}" presName="hierChild5" presStyleCnt="0"/>
      <dgm:spPr/>
    </dgm:pt>
    <dgm:pt modelId="{A81E99F4-C519-4C24-ADDA-FBA34A366A59}" type="pres">
      <dgm:prSet presAssocID="{73077CE2-C579-4AD0-B4A2-C7B6E7643FF9}" presName="Name48" presStyleLbl="parChTrans1D2" presStyleIdx="1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512"/>
              </a:lnTo>
              <a:lnTo>
                <a:pt x="249957" y="374512"/>
              </a:lnTo>
            </a:path>
          </a:pathLst>
        </a:custGeom>
      </dgm:spPr>
    </dgm:pt>
    <dgm:pt modelId="{C5B7F435-BCF9-4238-90E0-E58F7115A1E1}" type="pres">
      <dgm:prSet presAssocID="{7D0D7B6D-10C6-4FFF-9245-8C634BB756F4}" presName="hierRoot2" presStyleCnt="0">
        <dgm:presLayoutVars>
          <dgm:hierBranch val="init"/>
        </dgm:presLayoutVars>
      </dgm:prSet>
      <dgm:spPr/>
    </dgm:pt>
    <dgm:pt modelId="{0E000C30-2F97-47D5-B5F9-E5059058EC2B}" type="pres">
      <dgm:prSet presAssocID="{7D0D7B6D-10C6-4FFF-9245-8C634BB756F4}" presName="rootComposite" presStyleCnt="0"/>
      <dgm:spPr/>
    </dgm:pt>
    <dgm:pt modelId="{2299A45A-47EA-4B02-B233-0FBB6A185E10}" type="pres">
      <dgm:prSet presAssocID="{7D0D7B6D-10C6-4FFF-9245-8C634BB756F4}" presName="rootText" presStyleLbl="node2" presStyleIdx="1" presStyleCnt="10" custScaleX="212670" custLinFactNeighborX="22735" custLinFactNeighborY="-7578">
        <dgm:presLayoutVars>
          <dgm:chPref val="3"/>
        </dgm:presLayoutVars>
      </dgm:prSet>
      <dgm:spPr>
        <a:prstGeom prst="rect">
          <a:avLst/>
        </a:prstGeom>
      </dgm:spPr>
    </dgm:pt>
    <dgm:pt modelId="{CC6C9022-476E-493C-BB30-22E713062713}" type="pres">
      <dgm:prSet presAssocID="{7D0D7B6D-10C6-4FFF-9245-8C634BB756F4}" presName="rootConnector" presStyleLbl="node2" presStyleIdx="1" presStyleCnt="10"/>
      <dgm:spPr/>
    </dgm:pt>
    <dgm:pt modelId="{967684F2-2B11-471C-A987-F8446176BFF2}" type="pres">
      <dgm:prSet presAssocID="{7D0D7B6D-10C6-4FFF-9245-8C634BB756F4}" presName="hierChild4" presStyleCnt="0"/>
      <dgm:spPr/>
    </dgm:pt>
    <dgm:pt modelId="{FE3B6A92-5774-4D68-922D-4FBCC44A44ED}" type="pres">
      <dgm:prSet presAssocID="{7D0D7B6D-10C6-4FFF-9245-8C634BB756F4}" presName="hierChild5" presStyleCnt="0"/>
      <dgm:spPr/>
    </dgm:pt>
    <dgm:pt modelId="{9BCAF58E-229F-45D7-84FF-BA3A14949FBE}" type="pres">
      <dgm:prSet presAssocID="{EB716350-AF2F-47E9-AA68-A5295597A43E}" presName="Name48" presStyleLbl="parChTrans1D2" presStyleIdx="2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8097" y="1182631"/>
              </a:lnTo>
            </a:path>
          </a:pathLst>
        </a:custGeom>
      </dgm:spPr>
    </dgm:pt>
    <dgm:pt modelId="{8D3CF1F7-E5C2-4EAF-935E-55A09B437528}" type="pres">
      <dgm:prSet presAssocID="{09CF4EBA-5BD4-45F6-B3AE-22ADAE320096}" presName="hierRoot2" presStyleCnt="0">
        <dgm:presLayoutVars>
          <dgm:hierBranch val="init"/>
        </dgm:presLayoutVars>
      </dgm:prSet>
      <dgm:spPr/>
    </dgm:pt>
    <dgm:pt modelId="{4039A56A-16A4-46D5-85FC-215CDEE7B916}" type="pres">
      <dgm:prSet presAssocID="{09CF4EBA-5BD4-45F6-B3AE-22ADAE320096}" presName="rootComposite" presStyleCnt="0"/>
      <dgm:spPr/>
    </dgm:pt>
    <dgm:pt modelId="{731DC559-06CC-456B-A648-D46DB061D70B}" type="pres">
      <dgm:prSet presAssocID="{09CF4EBA-5BD4-45F6-B3AE-22ADAE320096}" presName="rootText" presStyleLbl="node2" presStyleIdx="2" presStyleCnt="10" custScaleX="181311">
        <dgm:presLayoutVars>
          <dgm:chPref val="3"/>
        </dgm:presLayoutVars>
      </dgm:prSet>
      <dgm:spPr>
        <a:prstGeom prst="rect">
          <a:avLst/>
        </a:prstGeom>
      </dgm:spPr>
    </dgm:pt>
    <dgm:pt modelId="{7625B71D-B5D7-4F88-A520-94DF3FF94D51}" type="pres">
      <dgm:prSet presAssocID="{09CF4EBA-5BD4-45F6-B3AE-22ADAE320096}" presName="rootConnector" presStyleLbl="node2" presStyleIdx="2" presStyleCnt="10"/>
      <dgm:spPr/>
    </dgm:pt>
    <dgm:pt modelId="{7F9CFCF5-3F23-4E0A-B3C7-5450B360BBC9}" type="pres">
      <dgm:prSet presAssocID="{09CF4EBA-5BD4-45F6-B3AE-22ADAE320096}" presName="hierChild4" presStyleCnt="0"/>
      <dgm:spPr/>
    </dgm:pt>
    <dgm:pt modelId="{CD110F64-A31A-4A2C-9A1E-3B72F85E6291}" type="pres">
      <dgm:prSet presAssocID="{09CF4EBA-5BD4-45F6-B3AE-22ADAE320096}" presName="hierChild5" presStyleCnt="0"/>
      <dgm:spPr/>
    </dgm:pt>
    <dgm:pt modelId="{722021BB-AE72-4416-95B5-EC190C8D5D92}" type="pres">
      <dgm:prSet presAssocID="{7476F8D8-99D6-4917-9B20-D2666EFFA93D}" presName="Name48" presStyleLbl="parChTrans1D2" presStyleIdx="3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631"/>
              </a:lnTo>
              <a:lnTo>
                <a:pt x="249937" y="1182631"/>
              </a:lnTo>
            </a:path>
          </a:pathLst>
        </a:custGeom>
      </dgm:spPr>
    </dgm:pt>
    <dgm:pt modelId="{6EE0EF29-9679-4BC2-86F1-7098EEA78D8B}" type="pres">
      <dgm:prSet presAssocID="{ED065F94-AD27-46F9-8998-4258B4CC5CB9}" presName="hierRoot2" presStyleCnt="0">
        <dgm:presLayoutVars>
          <dgm:hierBranch val="init"/>
        </dgm:presLayoutVars>
      </dgm:prSet>
      <dgm:spPr/>
    </dgm:pt>
    <dgm:pt modelId="{800D05D8-C4CA-4CF7-A918-EDD7325E7191}" type="pres">
      <dgm:prSet presAssocID="{ED065F94-AD27-46F9-8998-4258B4CC5CB9}" presName="rootComposite" presStyleCnt="0"/>
      <dgm:spPr/>
    </dgm:pt>
    <dgm:pt modelId="{82865979-5BC8-4CAF-B9B4-006DF3604688}" type="pres">
      <dgm:prSet presAssocID="{ED065F94-AD27-46F9-8998-4258B4CC5CB9}" presName="rootText" presStyleLbl="node2" presStyleIdx="3" presStyleCnt="10" custScaleX="207529">
        <dgm:presLayoutVars>
          <dgm:chPref val="3"/>
        </dgm:presLayoutVars>
      </dgm:prSet>
      <dgm:spPr>
        <a:prstGeom prst="rect">
          <a:avLst/>
        </a:prstGeom>
      </dgm:spPr>
    </dgm:pt>
    <dgm:pt modelId="{EC935D5A-AE47-4FD5-8408-243469A03577}" type="pres">
      <dgm:prSet presAssocID="{ED065F94-AD27-46F9-8998-4258B4CC5CB9}" presName="rootConnector" presStyleLbl="node2" presStyleIdx="3" presStyleCnt="10"/>
      <dgm:spPr/>
    </dgm:pt>
    <dgm:pt modelId="{816CAE69-D02B-451A-8849-1A2EC23D7C8F}" type="pres">
      <dgm:prSet presAssocID="{ED065F94-AD27-46F9-8998-4258B4CC5CB9}" presName="hierChild4" presStyleCnt="0"/>
      <dgm:spPr/>
    </dgm:pt>
    <dgm:pt modelId="{73C908C7-62FD-4CD9-B8DB-DE67DAC881BC}" type="pres">
      <dgm:prSet presAssocID="{ED065F94-AD27-46F9-8998-4258B4CC5CB9}" presName="hierChild5" presStyleCnt="0"/>
      <dgm:spPr/>
    </dgm:pt>
    <dgm:pt modelId="{1575719B-B247-4EAE-9C4F-8A6B28E9D42A}" type="pres">
      <dgm:prSet presAssocID="{99877E6C-3243-4D44-BD0B-D4382AF73354}" presName="Name48" presStyleLbl="parChTrans1D2" presStyleIdx="4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51122" y="1949808"/>
              </a:lnTo>
            </a:path>
          </a:pathLst>
        </a:custGeom>
      </dgm:spPr>
    </dgm:pt>
    <dgm:pt modelId="{CC159FEA-00EA-4335-87A9-FC367FFB4435}" type="pres">
      <dgm:prSet presAssocID="{C8896533-F628-4C52-B846-550A1CBC6127}" presName="hierRoot2" presStyleCnt="0">
        <dgm:presLayoutVars>
          <dgm:hierBranch val="init"/>
        </dgm:presLayoutVars>
      </dgm:prSet>
      <dgm:spPr/>
    </dgm:pt>
    <dgm:pt modelId="{EAE9933D-67F4-46DF-AB92-FB96671538E9}" type="pres">
      <dgm:prSet presAssocID="{C8896533-F628-4C52-B846-550A1CBC6127}" presName="rootComposite" presStyleCnt="0"/>
      <dgm:spPr/>
    </dgm:pt>
    <dgm:pt modelId="{3DE9276C-9B57-48FE-9DC6-599316E99180}" type="pres">
      <dgm:prSet presAssocID="{C8896533-F628-4C52-B846-550A1CBC6127}" presName="rootText" presStyleLbl="node2" presStyleIdx="4" presStyleCnt="10" custScaleX="181591">
        <dgm:presLayoutVars>
          <dgm:chPref val="3"/>
        </dgm:presLayoutVars>
      </dgm:prSet>
      <dgm:spPr>
        <a:prstGeom prst="rect">
          <a:avLst/>
        </a:prstGeom>
      </dgm:spPr>
    </dgm:pt>
    <dgm:pt modelId="{DA080658-30A4-4A3C-BD4A-DB08039ECC06}" type="pres">
      <dgm:prSet presAssocID="{C8896533-F628-4C52-B846-550A1CBC6127}" presName="rootConnector" presStyleLbl="node2" presStyleIdx="4" presStyleCnt="10"/>
      <dgm:spPr/>
    </dgm:pt>
    <dgm:pt modelId="{CB4A0485-358E-48D8-97E9-6AFE9510862A}" type="pres">
      <dgm:prSet presAssocID="{C8896533-F628-4C52-B846-550A1CBC6127}" presName="hierChild4" presStyleCnt="0"/>
      <dgm:spPr/>
    </dgm:pt>
    <dgm:pt modelId="{5AE8917A-5455-4952-A492-834AD7657510}" type="pres">
      <dgm:prSet presAssocID="{C8896533-F628-4C52-B846-550A1CBC6127}" presName="hierChild5" presStyleCnt="0"/>
      <dgm:spPr/>
    </dgm:pt>
    <dgm:pt modelId="{17C5FCEB-72AE-451C-8494-88B74E4B5F6F}" type="pres">
      <dgm:prSet presAssocID="{8C06AF1E-B04E-4C10-8D39-47A215AC6BB3}" presName="Name48" presStyleLbl="parChTrans1D2" presStyleIdx="5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9808"/>
              </a:lnTo>
              <a:lnTo>
                <a:pt x="249937" y="1949808"/>
              </a:lnTo>
            </a:path>
          </a:pathLst>
        </a:custGeom>
      </dgm:spPr>
    </dgm:pt>
    <dgm:pt modelId="{A978204F-4963-4834-9C7E-F98AE46AEC71}" type="pres">
      <dgm:prSet presAssocID="{BDA79EB7-0466-4961-906F-6A6E9977DB98}" presName="hierRoot2" presStyleCnt="0">
        <dgm:presLayoutVars>
          <dgm:hierBranch val="init"/>
        </dgm:presLayoutVars>
      </dgm:prSet>
      <dgm:spPr/>
    </dgm:pt>
    <dgm:pt modelId="{89C1EEA2-6DA0-47B8-93B2-53CFB8968CE9}" type="pres">
      <dgm:prSet presAssocID="{BDA79EB7-0466-4961-906F-6A6E9977DB98}" presName="rootComposite" presStyleCnt="0"/>
      <dgm:spPr/>
    </dgm:pt>
    <dgm:pt modelId="{07B503A0-784A-4C36-A001-D37F04FE4721}" type="pres">
      <dgm:prSet presAssocID="{BDA79EB7-0466-4961-906F-6A6E9977DB98}" presName="rootText" presStyleLbl="node2" presStyleIdx="5" presStyleCnt="10" custScaleX="208946">
        <dgm:presLayoutVars>
          <dgm:chPref val="3"/>
        </dgm:presLayoutVars>
      </dgm:prSet>
      <dgm:spPr>
        <a:prstGeom prst="rect">
          <a:avLst/>
        </a:prstGeom>
      </dgm:spPr>
    </dgm:pt>
    <dgm:pt modelId="{90C000D9-578D-4B0C-83B7-90C1A0962687}" type="pres">
      <dgm:prSet presAssocID="{BDA79EB7-0466-4961-906F-6A6E9977DB98}" presName="rootConnector" presStyleLbl="node2" presStyleIdx="5" presStyleCnt="10"/>
      <dgm:spPr/>
    </dgm:pt>
    <dgm:pt modelId="{6F10D731-AC1A-4D16-85BD-5BBA0B9AACC8}" type="pres">
      <dgm:prSet presAssocID="{BDA79EB7-0466-4961-906F-6A6E9977DB98}" presName="hierChild4" presStyleCnt="0"/>
      <dgm:spPr/>
    </dgm:pt>
    <dgm:pt modelId="{2D6959A6-8B9B-4ED1-A134-2CA20299B98E}" type="pres">
      <dgm:prSet presAssocID="{BDA79EB7-0466-4961-906F-6A6E9977DB98}" presName="hierChild5" presStyleCnt="0"/>
      <dgm:spPr/>
    </dgm:pt>
    <dgm:pt modelId="{23A4ABF6-0785-4309-BFFA-D195B08F47EE}" type="pres">
      <dgm:prSet presAssocID="{0F71CD0E-C400-4E02-9894-5B0CBD6B47BA}" presName="Name48" presStyleLbl="parChTrans1D2" presStyleIdx="6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68746" y="2716986"/>
              </a:lnTo>
            </a:path>
          </a:pathLst>
        </a:custGeom>
      </dgm:spPr>
    </dgm:pt>
    <dgm:pt modelId="{45EEB710-2C52-4128-B5C7-E970AEFD7177}" type="pres">
      <dgm:prSet presAssocID="{6DAEE286-6BD6-4FA5-9042-0E2F21359608}" presName="hierRoot2" presStyleCnt="0">
        <dgm:presLayoutVars>
          <dgm:hierBranch val="init"/>
        </dgm:presLayoutVars>
      </dgm:prSet>
      <dgm:spPr/>
    </dgm:pt>
    <dgm:pt modelId="{269E2B89-B0BE-43C5-A7D0-A5540597B931}" type="pres">
      <dgm:prSet presAssocID="{6DAEE286-6BD6-4FA5-9042-0E2F21359608}" presName="rootComposite" presStyleCnt="0"/>
      <dgm:spPr/>
    </dgm:pt>
    <dgm:pt modelId="{F23801DF-64E4-43F0-9063-9242ACEE7315}" type="pres">
      <dgm:prSet presAssocID="{6DAEE286-6BD6-4FA5-9042-0E2F21359608}" presName="rootText" presStyleLbl="node2" presStyleIdx="6" presStyleCnt="10" custScaleX="183222">
        <dgm:presLayoutVars>
          <dgm:chPref val="3"/>
        </dgm:presLayoutVars>
      </dgm:prSet>
      <dgm:spPr>
        <a:prstGeom prst="rect">
          <a:avLst/>
        </a:prstGeom>
      </dgm:spPr>
    </dgm:pt>
    <dgm:pt modelId="{18B1E087-939D-4852-8D72-024CFDAE5276}" type="pres">
      <dgm:prSet presAssocID="{6DAEE286-6BD6-4FA5-9042-0E2F21359608}" presName="rootConnector" presStyleLbl="node2" presStyleIdx="6" presStyleCnt="10"/>
      <dgm:spPr/>
    </dgm:pt>
    <dgm:pt modelId="{D593F232-B165-424B-9184-95E224BA801A}" type="pres">
      <dgm:prSet presAssocID="{6DAEE286-6BD6-4FA5-9042-0E2F21359608}" presName="hierChild4" presStyleCnt="0"/>
      <dgm:spPr/>
    </dgm:pt>
    <dgm:pt modelId="{D46AF822-01A5-42A1-ACB4-C8EC3030DA06}" type="pres">
      <dgm:prSet presAssocID="{6DAEE286-6BD6-4FA5-9042-0E2F21359608}" presName="hierChild5" presStyleCnt="0"/>
      <dgm:spPr/>
    </dgm:pt>
    <dgm:pt modelId="{65963FBF-05C6-4366-BF16-294675BDC754}" type="pres">
      <dgm:prSet presAssocID="{B8A70C01-3924-41D0-AE66-1E946312FCF6}" presName="Name48" presStyleLbl="parChTrans1D2" presStyleIdx="7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7872"/>
              </a:lnTo>
              <a:lnTo>
                <a:pt x="248576" y="2717872"/>
              </a:lnTo>
            </a:path>
          </a:pathLst>
        </a:custGeom>
      </dgm:spPr>
    </dgm:pt>
    <dgm:pt modelId="{195E3353-5CC1-4A4F-B259-D679FC8DE681}" type="pres">
      <dgm:prSet presAssocID="{201FFA63-7B41-4307-BEB6-3131B301BE32}" presName="hierRoot2" presStyleCnt="0">
        <dgm:presLayoutVars>
          <dgm:hierBranch val="hang"/>
        </dgm:presLayoutVars>
      </dgm:prSet>
      <dgm:spPr/>
    </dgm:pt>
    <dgm:pt modelId="{EA2844D1-62BF-4F46-BE9C-7FF019F5B01D}" type="pres">
      <dgm:prSet presAssocID="{201FFA63-7B41-4307-BEB6-3131B301BE32}" presName="rootComposite" presStyleCnt="0"/>
      <dgm:spPr/>
    </dgm:pt>
    <dgm:pt modelId="{9AF162F9-EE9F-460B-ACDA-0C541855F9BB}" type="pres">
      <dgm:prSet presAssocID="{201FFA63-7B41-4307-BEB6-3131B301BE32}" presName="rootText" presStyleLbl="node2" presStyleIdx="7" presStyleCnt="10" custScaleX="211927" custLinFactNeighborX="-126" custLinFactNeighborY="164">
        <dgm:presLayoutVars>
          <dgm:chPref val="3"/>
        </dgm:presLayoutVars>
      </dgm:prSet>
      <dgm:spPr>
        <a:prstGeom prst="rect">
          <a:avLst/>
        </a:prstGeom>
      </dgm:spPr>
    </dgm:pt>
    <dgm:pt modelId="{938F99D5-0AAB-4631-B99E-2CAE7D2C0510}" type="pres">
      <dgm:prSet presAssocID="{201FFA63-7B41-4307-BEB6-3131B301BE32}" presName="rootConnector" presStyleLbl="node2" presStyleIdx="7" presStyleCnt="10"/>
      <dgm:spPr/>
    </dgm:pt>
    <dgm:pt modelId="{696A4194-32A4-443F-9CF7-F344FBE5D0CC}" type="pres">
      <dgm:prSet presAssocID="{201FFA63-7B41-4307-BEB6-3131B301BE32}" presName="hierChild4" presStyleCnt="0"/>
      <dgm:spPr/>
    </dgm:pt>
    <dgm:pt modelId="{9AF68A5D-E78C-4DE0-AFCF-537BC52CB5C9}" type="pres">
      <dgm:prSet presAssocID="{201FFA63-7B41-4307-BEB6-3131B301BE32}" presName="hierChild5" presStyleCnt="0"/>
      <dgm:spPr/>
    </dgm:pt>
    <dgm:pt modelId="{B3526B12-2BE7-4E2D-A39E-65A25F80CC31}" type="pres">
      <dgm:prSet presAssocID="{D939F566-ADB6-42F8-B912-5B135780A9E1}" presName="Name48" presStyleLbl="parChTrans1D2" presStyleIdx="8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58805" y="3484163"/>
              </a:lnTo>
            </a:path>
          </a:pathLst>
        </a:custGeom>
      </dgm:spPr>
    </dgm:pt>
    <dgm:pt modelId="{CCA4360B-1BE3-49DA-90C6-1F249129C9C7}" type="pres">
      <dgm:prSet presAssocID="{FFAAD726-EDC3-4AF7-B997-1938DF2A55E5}" presName="hierRoot2" presStyleCnt="0">
        <dgm:presLayoutVars>
          <dgm:hierBranch val="init"/>
        </dgm:presLayoutVars>
      </dgm:prSet>
      <dgm:spPr/>
    </dgm:pt>
    <dgm:pt modelId="{EA9B85C9-C4D1-4DD9-AFF2-5C4D705DAEDE}" type="pres">
      <dgm:prSet presAssocID="{FFAAD726-EDC3-4AF7-B997-1938DF2A55E5}" presName="rootComposite" presStyleCnt="0"/>
      <dgm:spPr/>
    </dgm:pt>
    <dgm:pt modelId="{117BA9FC-F424-4A6F-82C5-0591F09AA0E3}" type="pres">
      <dgm:prSet presAssocID="{FFAAD726-EDC3-4AF7-B997-1938DF2A55E5}" presName="rootText" presStyleLbl="node2" presStyleIdx="8" presStyleCnt="10" custScaleX="182302">
        <dgm:presLayoutVars>
          <dgm:chPref val="3"/>
        </dgm:presLayoutVars>
      </dgm:prSet>
      <dgm:spPr>
        <a:prstGeom prst="rect">
          <a:avLst/>
        </a:prstGeom>
      </dgm:spPr>
    </dgm:pt>
    <dgm:pt modelId="{55ECE6CA-5E26-40B6-937A-F8E6564B708F}" type="pres">
      <dgm:prSet presAssocID="{FFAAD726-EDC3-4AF7-B997-1938DF2A55E5}" presName="rootConnector" presStyleLbl="node2" presStyleIdx="8" presStyleCnt="10"/>
      <dgm:spPr/>
    </dgm:pt>
    <dgm:pt modelId="{EB6811B5-788B-4032-B6F7-A13F0D6C503F}" type="pres">
      <dgm:prSet presAssocID="{FFAAD726-EDC3-4AF7-B997-1938DF2A55E5}" presName="hierChild4" presStyleCnt="0"/>
      <dgm:spPr/>
    </dgm:pt>
    <dgm:pt modelId="{136C8237-42C8-41C0-9EC9-9A8AA01037AA}" type="pres">
      <dgm:prSet presAssocID="{FFAAD726-EDC3-4AF7-B997-1938DF2A55E5}" presName="hierChild5" presStyleCnt="0"/>
      <dgm:spPr/>
    </dgm:pt>
    <dgm:pt modelId="{D3382996-2796-4BF4-9188-4793763BC76D}" type="pres">
      <dgm:prSet presAssocID="{185C026F-2CD6-4691-A35B-8E85B147E73C}" presName="Name48" presStyleLbl="parChTrans1D2" presStyleIdx="9" presStyleCnt="10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5105"/>
              </a:lnTo>
              <a:lnTo>
                <a:pt x="254560" y="3525105"/>
              </a:lnTo>
            </a:path>
          </a:pathLst>
        </a:custGeom>
      </dgm:spPr>
    </dgm:pt>
    <dgm:pt modelId="{CD7E95D6-BC34-4312-8320-662F02BD8554}" type="pres">
      <dgm:prSet presAssocID="{BE248545-C535-4E69-91B4-08556C54C8D8}" presName="hierRoot2" presStyleCnt="0">
        <dgm:presLayoutVars>
          <dgm:hierBranch val="init"/>
        </dgm:presLayoutVars>
      </dgm:prSet>
      <dgm:spPr/>
    </dgm:pt>
    <dgm:pt modelId="{45C124B1-2060-481D-A197-E26F7570663D}" type="pres">
      <dgm:prSet presAssocID="{BE248545-C535-4E69-91B4-08556C54C8D8}" presName="rootComposite" presStyleCnt="0"/>
      <dgm:spPr/>
    </dgm:pt>
    <dgm:pt modelId="{2EF1C14A-2CBE-4A43-B314-1FCD89602E8E}" type="pres">
      <dgm:prSet presAssocID="{BE248545-C535-4E69-91B4-08556C54C8D8}" presName="rootText" presStyleLbl="node2" presStyleIdx="9" presStyleCnt="10" custScaleX="212244" custLinFactNeighborX="686" custLinFactNeighborY="7578">
        <dgm:presLayoutVars>
          <dgm:chPref val="3"/>
        </dgm:presLayoutVars>
      </dgm:prSet>
      <dgm:spPr>
        <a:prstGeom prst="rect">
          <a:avLst/>
        </a:prstGeom>
      </dgm:spPr>
    </dgm:pt>
    <dgm:pt modelId="{84B331B3-3055-4758-A0FB-2CF3512C8BFB}" type="pres">
      <dgm:prSet presAssocID="{BE248545-C535-4E69-91B4-08556C54C8D8}" presName="rootConnector" presStyleLbl="node2" presStyleIdx="9" presStyleCnt="10"/>
      <dgm:spPr/>
    </dgm:pt>
    <dgm:pt modelId="{5476F5B1-27B2-4945-9B54-B6963A12DB0B}" type="pres">
      <dgm:prSet presAssocID="{BE248545-C535-4E69-91B4-08556C54C8D8}" presName="hierChild4" presStyleCnt="0"/>
      <dgm:spPr/>
    </dgm:pt>
    <dgm:pt modelId="{ACBDB757-F7B8-4AF1-B217-E3DAE081F565}" type="pres">
      <dgm:prSet presAssocID="{BE248545-C535-4E69-91B4-08556C54C8D8}" presName="hierChild5" presStyleCnt="0"/>
      <dgm:spPr/>
    </dgm:pt>
    <dgm:pt modelId="{8578C693-7BFE-4526-B5AE-CB0A323BCF32}" type="pres">
      <dgm:prSet presAssocID="{6C767096-1A52-4F37-9FB1-7DDFEDD39B3D}" presName="hierChild3" presStyleCnt="0"/>
      <dgm:spPr/>
    </dgm:pt>
  </dgm:ptLst>
  <dgm:cxnLst>
    <dgm:cxn modelId="{55872405-90E9-4E42-8337-F42A8B7BCA63}" type="presOf" srcId="{BE248545-C535-4E69-91B4-08556C54C8D8}" destId="{84B331B3-3055-4758-A0FB-2CF3512C8BFB}" srcOrd="1" destOrd="0" presId="urn:microsoft.com/office/officeart/2005/8/layout/orgChart1"/>
    <dgm:cxn modelId="{A974AA05-BEAB-473A-A4F6-6F6CDC6F0457}" type="presOf" srcId="{BDA79EB7-0466-4961-906F-6A6E9977DB98}" destId="{90C000D9-578D-4B0C-83B7-90C1A0962687}" srcOrd="1" destOrd="0" presId="urn:microsoft.com/office/officeart/2005/8/layout/orgChart1"/>
    <dgm:cxn modelId="{21B5F207-4864-463E-97ED-192B0C99BD68}" type="presOf" srcId="{09CF4EBA-5BD4-45F6-B3AE-22ADAE320096}" destId="{731DC559-06CC-456B-A648-D46DB061D70B}" srcOrd="0" destOrd="0" presId="urn:microsoft.com/office/officeart/2005/8/layout/orgChart1"/>
    <dgm:cxn modelId="{3B083B0B-8D86-4CDD-9819-EA99D71B903B}" type="presOf" srcId="{8C06AF1E-B04E-4C10-8D39-47A215AC6BB3}" destId="{17C5FCEB-72AE-451C-8494-88B74E4B5F6F}" srcOrd="0" destOrd="0" presId="urn:microsoft.com/office/officeart/2005/8/layout/orgChart1"/>
    <dgm:cxn modelId="{2491E817-777F-42D8-A03A-A7015FA51D0C}" type="presOf" srcId="{7476F8D8-99D6-4917-9B20-D2666EFFA93D}" destId="{722021BB-AE72-4416-95B5-EC190C8D5D92}" srcOrd="0" destOrd="0" presId="urn:microsoft.com/office/officeart/2005/8/layout/orgChart1"/>
    <dgm:cxn modelId="{BD700718-75BC-473C-9BFF-82785E205D43}" type="presOf" srcId="{2B308B7A-9752-41C2-BAC9-C5CBA18DB0EF}" destId="{53D459FE-24DE-4FAC-8421-4BF264FB9503}" srcOrd="0" destOrd="0" presId="urn:microsoft.com/office/officeart/2005/8/layout/orgChart1"/>
    <dgm:cxn modelId="{6CA0061E-F6C9-4757-9114-C842BF7FC737}" srcId="{6C767096-1A52-4F37-9FB1-7DDFEDD39B3D}" destId="{FFAAD726-EDC3-4AF7-B997-1938DF2A55E5}" srcOrd="8" destOrd="0" parTransId="{D939F566-ADB6-42F8-B912-5B135780A9E1}" sibTransId="{52B3B524-3D92-42CF-BE1B-3FB18CCFCBDA}"/>
    <dgm:cxn modelId="{E5EF8022-DC88-406B-A315-F95FFDE29339}" type="presOf" srcId="{7A1C19DF-2BFA-4AEE-A06D-9FDA95387956}" destId="{D862B714-84BF-4FB3-9A49-4E2CC27DB524}" srcOrd="1" destOrd="0" presId="urn:microsoft.com/office/officeart/2005/8/layout/orgChart1"/>
    <dgm:cxn modelId="{3D5FE325-33E2-4E04-9880-50494E4ABAEF}" type="presOf" srcId="{09CF4EBA-5BD4-45F6-B3AE-22ADAE320096}" destId="{7625B71D-B5D7-4F88-A520-94DF3FF94D51}" srcOrd="1" destOrd="0" presId="urn:microsoft.com/office/officeart/2005/8/layout/orgChart1"/>
    <dgm:cxn modelId="{8A0F8430-34EC-49C4-9BFE-E2FF32EDC6DE}" type="presOf" srcId="{C8896533-F628-4C52-B846-550A1CBC6127}" destId="{DA080658-30A4-4A3C-BD4A-DB08039ECC06}" srcOrd="1" destOrd="0" presId="urn:microsoft.com/office/officeart/2005/8/layout/orgChart1"/>
    <dgm:cxn modelId="{CCADFF31-A76C-4AB2-8E12-4126575F3DBA}" type="presOf" srcId="{7A1C19DF-2BFA-4AEE-A06D-9FDA95387956}" destId="{8549602E-3A09-4C8E-BACB-5285FD3AEF96}" srcOrd="0" destOrd="0" presId="urn:microsoft.com/office/officeart/2005/8/layout/orgChart1"/>
    <dgm:cxn modelId="{7420F03C-8EFC-40B4-B6D8-F799314F03B7}" type="presOf" srcId="{BDA79EB7-0466-4961-906F-6A6E9977DB98}" destId="{07B503A0-784A-4C36-A001-D37F04FE4721}" srcOrd="0" destOrd="0" presId="urn:microsoft.com/office/officeart/2005/8/layout/orgChart1"/>
    <dgm:cxn modelId="{A85E8E5D-4F66-4148-81C9-84C1688C7F29}" srcId="{6C767096-1A52-4F37-9FB1-7DDFEDD39B3D}" destId="{ED065F94-AD27-46F9-8998-4258B4CC5CB9}" srcOrd="3" destOrd="0" parTransId="{7476F8D8-99D6-4917-9B20-D2666EFFA93D}" sibTransId="{F5ECFC85-4449-4840-8E10-EF8339C0C671}"/>
    <dgm:cxn modelId="{6820765F-5118-403C-84F6-0A6E4AF44219}" type="presOf" srcId="{D939F566-ADB6-42F8-B912-5B135780A9E1}" destId="{B3526B12-2BE7-4E2D-A39E-65A25F80CC31}" srcOrd="0" destOrd="0" presId="urn:microsoft.com/office/officeart/2005/8/layout/orgChart1"/>
    <dgm:cxn modelId="{07041743-788B-4DAE-85F9-35B3A4B43F54}" srcId="{6C767096-1A52-4F37-9FB1-7DDFEDD39B3D}" destId="{201FFA63-7B41-4307-BEB6-3131B301BE32}" srcOrd="7" destOrd="0" parTransId="{B8A70C01-3924-41D0-AE66-1E946312FCF6}" sibTransId="{80C50029-27EC-45CE-A3BE-73E7267DC45E}"/>
    <dgm:cxn modelId="{A81F7D45-C4D9-4100-8859-AF8EDBED5146}" type="presOf" srcId="{EB716350-AF2F-47E9-AA68-A5295597A43E}" destId="{9BCAF58E-229F-45D7-84FF-BA3A14949FBE}" srcOrd="0" destOrd="0" presId="urn:microsoft.com/office/officeart/2005/8/layout/orgChart1"/>
    <dgm:cxn modelId="{4C96B16B-CFCD-4347-84FF-DA7CDAD232DF}" type="presOf" srcId="{185C026F-2CD6-4691-A35B-8E85B147E73C}" destId="{D3382996-2796-4BF4-9188-4793763BC76D}" srcOrd="0" destOrd="0" presId="urn:microsoft.com/office/officeart/2005/8/layout/orgChart1"/>
    <dgm:cxn modelId="{C62A7E4C-234D-4F65-8593-00DC0598D333}" type="presOf" srcId="{B8A70C01-3924-41D0-AE66-1E946312FCF6}" destId="{65963FBF-05C6-4366-BF16-294675BDC754}" srcOrd="0" destOrd="0" presId="urn:microsoft.com/office/officeart/2005/8/layout/orgChart1"/>
    <dgm:cxn modelId="{77F0246E-B5B7-4A91-A2DF-8890C56F4DCA}" srcId="{6C767096-1A52-4F37-9FB1-7DDFEDD39B3D}" destId="{09CF4EBA-5BD4-45F6-B3AE-22ADAE320096}" srcOrd="2" destOrd="0" parTransId="{EB716350-AF2F-47E9-AA68-A5295597A43E}" sibTransId="{5D23701B-A325-4DFF-9031-7609F373A594}"/>
    <dgm:cxn modelId="{8E4E5F72-F84B-47C5-95C4-124FD40BF944}" srcId="{6C767096-1A52-4F37-9FB1-7DDFEDD39B3D}" destId="{7A1C19DF-2BFA-4AEE-A06D-9FDA95387956}" srcOrd="0" destOrd="0" parTransId="{2B308B7A-9752-41C2-BAC9-C5CBA18DB0EF}" sibTransId="{72293E21-97C9-421F-BA1B-58E3FA0D0D25}"/>
    <dgm:cxn modelId="{C2B99072-3325-4A0B-90D0-D0EE99A1422A}" srcId="{6C767096-1A52-4F37-9FB1-7DDFEDD39B3D}" destId="{7D0D7B6D-10C6-4FFF-9245-8C634BB756F4}" srcOrd="1" destOrd="0" parTransId="{73077CE2-C579-4AD0-B4A2-C7B6E7643FF9}" sibTransId="{02CC305B-2E9B-4865-9237-870474C0B0D3}"/>
    <dgm:cxn modelId="{603DFF72-994F-4964-9167-A09954148D9F}" type="presOf" srcId="{FFAAD726-EDC3-4AF7-B997-1938DF2A55E5}" destId="{55ECE6CA-5E26-40B6-937A-F8E6564B708F}" srcOrd="1" destOrd="0" presId="urn:microsoft.com/office/officeart/2005/8/layout/orgChart1"/>
    <dgm:cxn modelId="{81997174-AFD3-40B8-B44C-B7FDDD540643}" type="presOf" srcId="{ED065F94-AD27-46F9-8998-4258B4CC5CB9}" destId="{EC935D5A-AE47-4FD5-8408-243469A03577}" srcOrd="1" destOrd="0" presId="urn:microsoft.com/office/officeart/2005/8/layout/orgChart1"/>
    <dgm:cxn modelId="{42460575-550A-4F15-9C6A-3F888234E465}" type="presOf" srcId="{0F71CD0E-C400-4E02-9894-5B0CBD6B47BA}" destId="{23A4ABF6-0785-4309-BFFA-D195B08F47EE}" srcOrd="0" destOrd="0" presId="urn:microsoft.com/office/officeart/2005/8/layout/orgChart1"/>
    <dgm:cxn modelId="{1BD79355-8A56-4070-919E-E542223FC2D2}" srcId="{6C767096-1A52-4F37-9FB1-7DDFEDD39B3D}" destId="{BE248545-C535-4E69-91B4-08556C54C8D8}" srcOrd="9" destOrd="0" parTransId="{185C026F-2CD6-4691-A35B-8E85B147E73C}" sibTransId="{3B3E8E45-68D6-40DA-9CC8-96B48B67A527}"/>
    <dgm:cxn modelId="{74846856-49D8-4F7A-AD22-D67DB06353CA}" type="presOf" srcId="{7D0D7B6D-10C6-4FFF-9245-8C634BB756F4}" destId="{CC6C9022-476E-493C-BB30-22E713062713}" srcOrd="1" destOrd="0" presId="urn:microsoft.com/office/officeart/2005/8/layout/orgChart1"/>
    <dgm:cxn modelId="{CCB55E57-EC3B-4352-B259-D97181483D37}" type="presOf" srcId="{FFAAD726-EDC3-4AF7-B997-1938DF2A55E5}" destId="{117BA9FC-F424-4A6F-82C5-0591F09AA0E3}" srcOrd="0" destOrd="0" presId="urn:microsoft.com/office/officeart/2005/8/layout/orgChart1"/>
    <dgm:cxn modelId="{EAF44777-D14C-487D-90A5-8A2EF227B6E8}" type="presOf" srcId="{C8896533-F628-4C52-B846-550A1CBC6127}" destId="{3DE9276C-9B57-48FE-9DC6-599316E99180}" srcOrd="0" destOrd="0" presId="urn:microsoft.com/office/officeart/2005/8/layout/orgChart1"/>
    <dgm:cxn modelId="{ECA48B77-2BE0-4ECB-A9CC-19D492803097}" srcId="{6C767096-1A52-4F37-9FB1-7DDFEDD39B3D}" destId="{6DAEE286-6BD6-4FA5-9042-0E2F21359608}" srcOrd="6" destOrd="0" parTransId="{0F71CD0E-C400-4E02-9894-5B0CBD6B47BA}" sibTransId="{3DC57576-AFB5-42C8-84CA-897A05C0A92A}"/>
    <dgm:cxn modelId="{7162EA7E-0B34-4B92-8922-1CE0A8220BCC}" type="presOf" srcId="{6DAEE286-6BD6-4FA5-9042-0E2F21359608}" destId="{F23801DF-64E4-43F0-9063-9242ACEE7315}" srcOrd="0" destOrd="0" presId="urn:microsoft.com/office/officeart/2005/8/layout/orgChart1"/>
    <dgm:cxn modelId="{ECC7777F-CBCB-4F9F-8E29-2B7BB8C5D186}" srcId="{F195141F-2FD0-47F0-AAB0-51609D4E0EE6}" destId="{6C767096-1A52-4F37-9FB1-7DDFEDD39B3D}" srcOrd="0" destOrd="0" parTransId="{45D42B80-ABAC-40C2-AEAD-A19BC997FF18}" sibTransId="{FCF1E03D-5EC6-4EE2-B4F9-A80AEF91CBF3}"/>
    <dgm:cxn modelId="{97045881-88A8-42AF-B5F0-35DA945DC1A4}" srcId="{6C767096-1A52-4F37-9FB1-7DDFEDD39B3D}" destId="{C8896533-F628-4C52-B846-550A1CBC6127}" srcOrd="4" destOrd="0" parTransId="{99877E6C-3243-4D44-BD0B-D4382AF73354}" sibTransId="{6FA5610C-9888-40A9-B5EE-2F661E2C1CA7}"/>
    <dgm:cxn modelId="{79D63A82-A58A-4E8E-A3A3-ED3FDEA5B53C}" type="presOf" srcId="{6C767096-1A52-4F37-9FB1-7DDFEDD39B3D}" destId="{2D37A480-05E0-4BBD-B4C0-55D7D2D4A016}" srcOrd="0" destOrd="0" presId="urn:microsoft.com/office/officeart/2005/8/layout/orgChart1"/>
    <dgm:cxn modelId="{F0B0DE89-5662-4496-80BD-E7C72E24DBA7}" type="presOf" srcId="{7D0D7B6D-10C6-4FFF-9245-8C634BB756F4}" destId="{2299A45A-47EA-4B02-B233-0FBB6A185E10}" srcOrd="0" destOrd="0" presId="urn:microsoft.com/office/officeart/2005/8/layout/orgChart1"/>
    <dgm:cxn modelId="{7893DD92-2FA5-411F-8F77-79099872DA85}" type="presOf" srcId="{ED065F94-AD27-46F9-8998-4258B4CC5CB9}" destId="{82865979-5BC8-4CAF-B9B4-006DF3604688}" srcOrd="0" destOrd="0" presId="urn:microsoft.com/office/officeart/2005/8/layout/orgChart1"/>
    <dgm:cxn modelId="{6B3C6294-885E-4BE7-A369-D281D309E8A5}" type="presOf" srcId="{201FFA63-7B41-4307-BEB6-3131B301BE32}" destId="{938F99D5-0AAB-4631-B99E-2CAE7D2C0510}" srcOrd="1" destOrd="0" presId="urn:microsoft.com/office/officeart/2005/8/layout/orgChart1"/>
    <dgm:cxn modelId="{D0F57AAA-A9A9-4880-8C25-287C7DB020D5}" type="presOf" srcId="{73077CE2-C579-4AD0-B4A2-C7B6E7643FF9}" destId="{A81E99F4-C519-4C24-ADDA-FBA34A366A59}" srcOrd="0" destOrd="0" presId="urn:microsoft.com/office/officeart/2005/8/layout/orgChart1"/>
    <dgm:cxn modelId="{C5CD8CC4-CDC9-4578-817F-018C085C6D0A}" type="presOf" srcId="{99877E6C-3243-4D44-BD0B-D4382AF73354}" destId="{1575719B-B247-4EAE-9C4F-8A6B28E9D42A}" srcOrd="0" destOrd="0" presId="urn:microsoft.com/office/officeart/2005/8/layout/orgChart1"/>
    <dgm:cxn modelId="{FC3EEEC9-031A-4904-A988-A30D2E781720}" type="presOf" srcId="{201FFA63-7B41-4307-BEB6-3131B301BE32}" destId="{9AF162F9-EE9F-460B-ACDA-0C541855F9BB}" srcOrd="0" destOrd="0" presId="urn:microsoft.com/office/officeart/2005/8/layout/orgChart1"/>
    <dgm:cxn modelId="{07AD07CD-39E4-478A-8C03-2E0FD7742EE6}" srcId="{6C767096-1A52-4F37-9FB1-7DDFEDD39B3D}" destId="{BDA79EB7-0466-4961-906F-6A6E9977DB98}" srcOrd="5" destOrd="0" parTransId="{8C06AF1E-B04E-4C10-8D39-47A215AC6BB3}" sibTransId="{1C3AEB63-7104-4F99-B1D8-106A403C65CE}"/>
    <dgm:cxn modelId="{CA7BC0CF-781C-4A0C-ACA5-77D7A677268C}" type="presOf" srcId="{F195141F-2FD0-47F0-AAB0-51609D4E0EE6}" destId="{67D54C29-39A2-4F23-82EA-597122F8E08F}" srcOrd="0" destOrd="0" presId="urn:microsoft.com/office/officeart/2005/8/layout/orgChart1"/>
    <dgm:cxn modelId="{46DF7FD7-AA02-4F2C-A27D-85D3AA4F770A}" type="presOf" srcId="{BE248545-C535-4E69-91B4-08556C54C8D8}" destId="{2EF1C14A-2CBE-4A43-B314-1FCD89602E8E}" srcOrd="0" destOrd="0" presId="urn:microsoft.com/office/officeart/2005/8/layout/orgChart1"/>
    <dgm:cxn modelId="{52A931DA-AC38-4C1C-A42B-187B5B89449D}" type="presOf" srcId="{6DAEE286-6BD6-4FA5-9042-0E2F21359608}" destId="{18B1E087-939D-4852-8D72-024CFDAE5276}" srcOrd="1" destOrd="0" presId="urn:microsoft.com/office/officeart/2005/8/layout/orgChart1"/>
    <dgm:cxn modelId="{B1DBC4E2-DBBA-4853-8999-F7CB296F14D9}" type="presOf" srcId="{6C767096-1A52-4F37-9FB1-7DDFEDD39B3D}" destId="{90C97AFD-9E8B-4943-9DC4-B986D16AB2CB}" srcOrd="1" destOrd="0" presId="urn:microsoft.com/office/officeart/2005/8/layout/orgChart1"/>
    <dgm:cxn modelId="{FA15734C-6888-4ACD-8C4F-EEC4C801DE62}" type="presParOf" srcId="{67D54C29-39A2-4F23-82EA-597122F8E08F}" destId="{450913BC-2198-4EEF-B9F8-C792F8BCB8ED}" srcOrd="0" destOrd="0" presId="urn:microsoft.com/office/officeart/2005/8/layout/orgChart1"/>
    <dgm:cxn modelId="{0AA137E6-157B-4845-ABF8-EDBF135999A3}" type="presParOf" srcId="{450913BC-2198-4EEF-B9F8-C792F8BCB8ED}" destId="{61C106FC-29D8-4E32-93AB-F5DC09780587}" srcOrd="0" destOrd="0" presId="urn:microsoft.com/office/officeart/2005/8/layout/orgChart1"/>
    <dgm:cxn modelId="{92E8CD59-934A-4366-A5F7-10DFF28448EF}" type="presParOf" srcId="{61C106FC-29D8-4E32-93AB-F5DC09780587}" destId="{2D37A480-05E0-4BBD-B4C0-55D7D2D4A016}" srcOrd="0" destOrd="0" presId="urn:microsoft.com/office/officeart/2005/8/layout/orgChart1"/>
    <dgm:cxn modelId="{57D60A0F-A20A-4AD1-92EE-6D94B00F1CC8}" type="presParOf" srcId="{61C106FC-29D8-4E32-93AB-F5DC09780587}" destId="{90C97AFD-9E8B-4943-9DC4-B986D16AB2CB}" srcOrd="1" destOrd="0" presId="urn:microsoft.com/office/officeart/2005/8/layout/orgChart1"/>
    <dgm:cxn modelId="{7927C0FE-AF6C-4DDE-B921-85ECDA2A7096}" type="presParOf" srcId="{450913BC-2198-4EEF-B9F8-C792F8BCB8ED}" destId="{A3154058-49C3-4957-8E02-27914AD83667}" srcOrd="1" destOrd="0" presId="urn:microsoft.com/office/officeart/2005/8/layout/orgChart1"/>
    <dgm:cxn modelId="{2027D7A7-E2B1-45A7-B0EA-1000F1C8CD39}" type="presParOf" srcId="{A3154058-49C3-4957-8E02-27914AD83667}" destId="{53D459FE-24DE-4FAC-8421-4BF264FB9503}" srcOrd="0" destOrd="0" presId="urn:microsoft.com/office/officeart/2005/8/layout/orgChart1"/>
    <dgm:cxn modelId="{76CAB244-EC79-491B-AD21-0B45B8772150}" type="presParOf" srcId="{A3154058-49C3-4957-8E02-27914AD83667}" destId="{B444557C-44C8-4235-BC79-C3B1F82348CF}" srcOrd="1" destOrd="0" presId="urn:microsoft.com/office/officeart/2005/8/layout/orgChart1"/>
    <dgm:cxn modelId="{324BBB07-3797-48A9-9DAE-0D31EE1F0F3E}" type="presParOf" srcId="{B444557C-44C8-4235-BC79-C3B1F82348CF}" destId="{5C950623-A267-4234-96C0-84C4CAE4EAB0}" srcOrd="0" destOrd="0" presId="urn:microsoft.com/office/officeart/2005/8/layout/orgChart1"/>
    <dgm:cxn modelId="{468C91AC-0B02-465A-BE92-353733379430}" type="presParOf" srcId="{5C950623-A267-4234-96C0-84C4CAE4EAB0}" destId="{8549602E-3A09-4C8E-BACB-5285FD3AEF96}" srcOrd="0" destOrd="0" presId="urn:microsoft.com/office/officeart/2005/8/layout/orgChart1"/>
    <dgm:cxn modelId="{83AFC5B6-1F51-48CA-92EF-EAF9A6962D5A}" type="presParOf" srcId="{5C950623-A267-4234-96C0-84C4CAE4EAB0}" destId="{D862B714-84BF-4FB3-9A49-4E2CC27DB524}" srcOrd="1" destOrd="0" presId="urn:microsoft.com/office/officeart/2005/8/layout/orgChart1"/>
    <dgm:cxn modelId="{3FF9E746-383C-41CF-AF09-8C2BE8B3E054}" type="presParOf" srcId="{B444557C-44C8-4235-BC79-C3B1F82348CF}" destId="{2C0549E9-7EDB-4685-92A7-47221DEDF604}" srcOrd="1" destOrd="0" presId="urn:microsoft.com/office/officeart/2005/8/layout/orgChart1"/>
    <dgm:cxn modelId="{4FADBE57-ACE4-4C27-B946-90D4CA3A3E71}" type="presParOf" srcId="{B444557C-44C8-4235-BC79-C3B1F82348CF}" destId="{C43023FD-51C5-4F3B-A516-91AA3ABB1FBE}" srcOrd="2" destOrd="0" presId="urn:microsoft.com/office/officeart/2005/8/layout/orgChart1"/>
    <dgm:cxn modelId="{EBE7A178-DCF2-44E7-9677-A9C64834B193}" type="presParOf" srcId="{A3154058-49C3-4957-8E02-27914AD83667}" destId="{A81E99F4-C519-4C24-ADDA-FBA34A366A59}" srcOrd="2" destOrd="0" presId="urn:microsoft.com/office/officeart/2005/8/layout/orgChart1"/>
    <dgm:cxn modelId="{215487E1-D803-455A-848E-7D15C82FE07D}" type="presParOf" srcId="{A3154058-49C3-4957-8E02-27914AD83667}" destId="{C5B7F435-BCF9-4238-90E0-E58F7115A1E1}" srcOrd="3" destOrd="0" presId="urn:microsoft.com/office/officeart/2005/8/layout/orgChart1"/>
    <dgm:cxn modelId="{742F475F-D569-4F01-9F4C-59EDB1F7BB38}" type="presParOf" srcId="{C5B7F435-BCF9-4238-90E0-E58F7115A1E1}" destId="{0E000C30-2F97-47D5-B5F9-E5059058EC2B}" srcOrd="0" destOrd="0" presId="urn:microsoft.com/office/officeart/2005/8/layout/orgChart1"/>
    <dgm:cxn modelId="{04E674FA-59D4-41BF-A42E-0AEAB0B25270}" type="presParOf" srcId="{0E000C30-2F97-47D5-B5F9-E5059058EC2B}" destId="{2299A45A-47EA-4B02-B233-0FBB6A185E10}" srcOrd="0" destOrd="0" presId="urn:microsoft.com/office/officeart/2005/8/layout/orgChart1"/>
    <dgm:cxn modelId="{77092287-26DE-4D47-94CE-5218ADA7E0CE}" type="presParOf" srcId="{0E000C30-2F97-47D5-B5F9-E5059058EC2B}" destId="{CC6C9022-476E-493C-BB30-22E713062713}" srcOrd="1" destOrd="0" presId="urn:microsoft.com/office/officeart/2005/8/layout/orgChart1"/>
    <dgm:cxn modelId="{2CC2E47B-5E8D-4CDF-8C01-AE08C6FEBCFB}" type="presParOf" srcId="{C5B7F435-BCF9-4238-90E0-E58F7115A1E1}" destId="{967684F2-2B11-471C-A987-F8446176BFF2}" srcOrd="1" destOrd="0" presId="urn:microsoft.com/office/officeart/2005/8/layout/orgChart1"/>
    <dgm:cxn modelId="{EA1D15F7-289F-434D-90B4-4BE33E95D219}" type="presParOf" srcId="{C5B7F435-BCF9-4238-90E0-E58F7115A1E1}" destId="{FE3B6A92-5774-4D68-922D-4FBCC44A44ED}" srcOrd="2" destOrd="0" presId="urn:microsoft.com/office/officeart/2005/8/layout/orgChart1"/>
    <dgm:cxn modelId="{ED2AD795-DC26-40D5-830F-C99A9A6D6D2B}" type="presParOf" srcId="{A3154058-49C3-4957-8E02-27914AD83667}" destId="{9BCAF58E-229F-45D7-84FF-BA3A14949FBE}" srcOrd="4" destOrd="0" presId="urn:microsoft.com/office/officeart/2005/8/layout/orgChart1"/>
    <dgm:cxn modelId="{B7CA8A3C-E49C-4E88-82EF-3D6525625192}" type="presParOf" srcId="{A3154058-49C3-4957-8E02-27914AD83667}" destId="{8D3CF1F7-E5C2-4EAF-935E-55A09B437528}" srcOrd="5" destOrd="0" presId="urn:microsoft.com/office/officeart/2005/8/layout/orgChart1"/>
    <dgm:cxn modelId="{7FA269AD-EE8E-4A0E-9730-772160851070}" type="presParOf" srcId="{8D3CF1F7-E5C2-4EAF-935E-55A09B437528}" destId="{4039A56A-16A4-46D5-85FC-215CDEE7B916}" srcOrd="0" destOrd="0" presId="urn:microsoft.com/office/officeart/2005/8/layout/orgChart1"/>
    <dgm:cxn modelId="{82630D47-B221-4295-96A1-1A2A1CCC7DC2}" type="presParOf" srcId="{4039A56A-16A4-46D5-85FC-215CDEE7B916}" destId="{731DC559-06CC-456B-A648-D46DB061D70B}" srcOrd="0" destOrd="0" presId="urn:microsoft.com/office/officeart/2005/8/layout/orgChart1"/>
    <dgm:cxn modelId="{03EE68EC-130B-408D-B085-090E811C7E2C}" type="presParOf" srcId="{4039A56A-16A4-46D5-85FC-215CDEE7B916}" destId="{7625B71D-B5D7-4F88-A520-94DF3FF94D51}" srcOrd="1" destOrd="0" presId="urn:microsoft.com/office/officeart/2005/8/layout/orgChart1"/>
    <dgm:cxn modelId="{C679930B-AC9D-40A7-A543-020893AE9D54}" type="presParOf" srcId="{8D3CF1F7-E5C2-4EAF-935E-55A09B437528}" destId="{7F9CFCF5-3F23-4E0A-B3C7-5450B360BBC9}" srcOrd="1" destOrd="0" presId="urn:microsoft.com/office/officeart/2005/8/layout/orgChart1"/>
    <dgm:cxn modelId="{F9BFE989-3E24-4C87-A2E8-E41DB8FCF841}" type="presParOf" srcId="{8D3CF1F7-E5C2-4EAF-935E-55A09B437528}" destId="{CD110F64-A31A-4A2C-9A1E-3B72F85E6291}" srcOrd="2" destOrd="0" presId="urn:microsoft.com/office/officeart/2005/8/layout/orgChart1"/>
    <dgm:cxn modelId="{7033FAEA-3110-4B19-A03B-BFC93CE0599A}" type="presParOf" srcId="{A3154058-49C3-4957-8E02-27914AD83667}" destId="{722021BB-AE72-4416-95B5-EC190C8D5D92}" srcOrd="6" destOrd="0" presId="urn:microsoft.com/office/officeart/2005/8/layout/orgChart1"/>
    <dgm:cxn modelId="{F5926DD2-09BA-4C43-A846-B7712E5B45E5}" type="presParOf" srcId="{A3154058-49C3-4957-8E02-27914AD83667}" destId="{6EE0EF29-9679-4BC2-86F1-7098EEA78D8B}" srcOrd="7" destOrd="0" presId="urn:microsoft.com/office/officeart/2005/8/layout/orgChart1"/>
    <dgm:cxn modelId="{C76ECAE2-3D27-4E9B-9CD3-DC506295D085}" type="presParOf" srcId="{6EE0EF29-9679-4BC2-86F1-7098EEA78D8B}" destId="{800D05D8-C4CA-4CF7-A918-EDD7325E7191}" srcOrd="0" destOrd="0" presId="urn:microsoft.com/office/officeart/2005/8/layout/orgChart1"/>
    <dgm:cxn modelId="{96489511-328F-4F19-B4AD-BF4782A88E3D}" type="presParOf" srcId="{800D05D8-C4CA-4CF7-A918-EDD7325E7191}" destId="{82865979-5BC8-4CAF-B9B4-006DF3604688}" srcOrd="0" destOrd="0" presId="urn:microsoft.com/office/officeart/2005/8/layout/orgChart1"/>
    <dgm:cxn modelId="{F311DF4D-820D-483B-9170-63FBAC03F77C}" type="presParOf" srcId="{800D05D8-C4CA-4CF7-A918-EDD7325E7191}" destId="{EC935D5A-AE47-4FD5-8408-243469A03577}" srcOrd="1" destOrd="0" presId="urn:microsoft.com/office/officeart/2005/8/layout/orgChart1"/>
    <dgm:cxn modelId="{AF93E272-1424-4634-8070-701AC69214D5}" type="presParOf" srcId="{6EE0EF29-9679-4BC2-86F1-7098EEA78D8B}" destId="{816CAE69-D02B-451A-8849-1A2EC23D7C8F}" srcOrd="1" destOrd="0" presId="urn:microsoft.com/office/officeart/2005/8/layout/orgChart1"/>
    <dgm:cxn modelId="{FD20A9EF-C86B-4D65-9605-7D66E5F2F5DD}" type="presParOf" srcId="{6EE0EF29-9679-4BC2-86F1-7098EEA78D8B}" destId="{73C908C7-62FD-4CD9-B8DB-DE67DAC881BC}" srcOrd="2" destOrd="0" presId="urn:microsoft.com/office/officeart/2005/8/layout/orgChart1"/>
    <dgm:cxn modelId="{F4A6B20A-7167-4415-A0B8-7500C057396C}" type="presParOf" srcId="{A3154058-49C3-4957-8E02-27914AD83667}" destId="{1575719B-B247-4EAE-9C4F-8A6B28E9D42A}" srcOrd="8" destOrd="0" presId="urn:microsoft.com/office/officeart/2005/8/layout/orgChart1"/>
    <dgm:cxn modelId="{4DB27D22-2611-476F-9BC8-DAF1F991AAE8}" type="presParOf" srcId="{A3154058-49C3-4957-8E02-27914AD83667}" destId="{CC159FEA-00EA-4335-87A9-FC367FFB4435}" srcOrd="9" destOrd="0" presId="urn:microsoft.com/office/officeart/2005/8/layout/orgChart1"/>
    <dgm:cxn modelId="{2FA1AB32-4F50-4ACE-8F3C-E7D122498A86}" type="presParOf" srcId="{CC159FEA-00EA-4335-87A9-FC367FFB4435}" destId="{EAE9933D-67F4-46DF-AB92-FB96671538E9}" srcOrd="0" destOrd="0" presId="urn:microsoft.com/office/officeart/2005/8/layout/orgChart1"/>
    <dgm:cxn modelId="{67DBEA9F-03B2-4373-8794-42426A485486}" type="presParOf" srcId="{EAE9933D-67F4-46DF-AB92-FB96671538E9}" destId="{3DE9276C-9B57-48FE-9DC6-599316E99180}" srcOrd="0" destOrd="0" presId="urn:microsoft.com/office/officeart/2005/8/layout/orgChart1"/>
    <dgm:cxn modelId="{9B84A22A-A7ED-427B-BC04-A6B8D34F31BF}" type="presParOf" srcId="{EAE9933D-67F4-46DF-AB92-FB96671538E9}" destId="{DA080658-30A4-4A3C-BD4A-DB08039ECC06}" srcOrd="1" destOrd="0" presId="urn:microsoft.com/office/officeart/2005/8/layout/orgChart1"/>
    <dgm:cxn modelId="{36008692-D98A-4CF7-BCBA-93D831155A63}" type="presParOf" srcId="{CC159FEA-00EA-4335-87A9-FC367FFB4435}" destId="{CB4A0485-358E-48D8-97E9-6AFE9510862A}" srcOrd="1" destOrd="0" presId="urn:microsoft.com/office/officeart/2005/8/layout/orgChart1"/>
    <dgm:cxn modelId="{F9AF167C-1792-4F95-BCCA-D894A700B925}" type="presParOf" srcId="{CC159FEA-00EA-4335-87A9-FC367FFB4435}" destId="{5AE8917A-5455-4952-A492-834AD7657510}" srcOrd="2" destOrd="0" presId="urn:microsoft.com/office/officeart/2005/8/layout/orgChart1"/>
    <dgm:cxn modelId="{645C99AA-FA5D-45BA-8B44-8B208D5182AF}" type="presParOf" srcId="{A3154058-49C3-4957-8E02-27914AD83667}" destId="{17C5FCEB-72AE-451C-8494-88B74E4B5F6F}" srcOrd="10" destOrd="0" presId="urn:microsoft.com/office/officeart/2005/8/layout/orgChart1"/>
    <dgm:cxn modelId="{8A73688D-F327-47D6-8364-760238283333}" type="presParOf" srcId="{A3154058-49C3-4957-8E02-27914AD83667}" destId="{A978204F-4963-4834-9C7E-F98AE46AEC71}" srcOrd="11" destOrd="0" presId="urn:microsoft.com/office/officeart/2005/8/layout/orgChart1"/>
    <dgm:cxn modelId="{BF67283F-05E7-47CC-9546-593AFCFBBB94}" type="presParOf" srcId="{A978204F-4963-4834-9C7E-F98AE46AEC71}" destId="{89C1EEA2-6DA0-47B8-93B2-53CFB8968CE9}" srcOrd="0" destOrd="0" presId="urn:microsoft.com/office/officeart/2005/8/layout/orgChart1"/>
    <dgm:cxn modelId="{2F32E84C-B78C-4B82-A1C1-75F88527A221}" type="presParOf" srcId="{89C1EEA2-6DA0-47B8-93B2-53CFB8968CE9}" destId="{07B503A0-784A-4C36-A001-D37F04FE4721}" srcOrd="0" destOrd="0" presId="urn:microsoft.com/office/officeart/2005/8/layout/orgChart1"/>
    <dgm:cxn modelId="{15924BDA-809C-4B35-BC51-5D978F9E06A2}" type="presParOf" srcId="{89C1EEA2-6DA0-47B8-93B2-53CFB8968CE9}" destId="{90C000D9-578D-4B0C-83B7-90C1A0962687}" srcOrd="1" destOrd="0" presId="urn:microsoft.com/office/officeart/2005/8/layout/orgChart1"/>
    <dgm:cxn modelId="{DCD78B75-2410-482D-B665-C557B363B30E}" type="presParOf" srcId="{A978204F-4963-4834-9C7E-F98AE46AEC71}" destId="{6F10D731-AC1A-4D16-85BD-5BBA0B9AACC8}" srcOrd="1" destOrd="0" presId="urn:microsoft.com/office/officeart/2005/8/layout/orgChart1"/>
    <dgm:cxn modelId="{8C4FC022-7FFB-42F1-A261-CE9320D5E3C6}" type="presParOf" srcId="{A978204F-4963-4834-9C7E-F98AE46AEC71}" destId="{2D6959A6-8B9B-4ED1-A134-2CA20299B98E}" srcOrd="2" destOrd="0" presId="urn:microsoft.com/office/officeart/2005/8/layout/orgChart1"/>
    <dgm:cxn modelId="{89FCF01B-45D7-45FB-94E3-94788F34DFBA}" type="presParOf" srcId="{A3154058-49C3-4957-8E02-27914AD83667}" destId="{23A4ABF6-0785-4309-BFFA-D195B08F47EE}" srcOrd="12" destOrd="0" presId="urn:microsoft.com/office/officeart/2005/8/layout/orgChart1"/>
    <dgm:cxn modelId="{4A803DD4-5973-421F-9DDF-4DEAC2B3DF65}" type="presParOf" srcId="{A3154058-49C3-4957-8E02-27914AD83667}" destId="{45EEB710-2C52-4128-B5C7-E970AEFD7177}" srcOrd="13" destOrd="0" presId="urn:microsoft.com/office/officeart/2005/8/layout/orgChart1"/>
    <dgm:cxn modelId="{E258B2CB-8393-4B88-B654-AB36F288C4FA}" type="presParOf" srcId="{45EEB710-2C52-4128-B5C7-E970AEFD7177}" destId="{269E2B89-B0BE-43C5-A7D0-A5540597B931}" srcOrd="0" destOrd="0" presId="urn:microsoft.com/office/officeart/2005/8/layout/orgChart1"/>
    <dgm:cxn modelId="{56B0ACD0-B6E2-42A8-9165-A0AF7215681E}" type="presParOf" srcId="{269E2B89-B0BE-43C5-A7D0-A5540597B931}" destId="{F23801DF-64E4-43F0-9063-9242ACEE7315}" srcOrd="0" destOrd="0" presId="urn:microsoft.com/office/officeart/2005/8/layout/orgChart1"/>
    <dgm:cxn modelId="{9AB3EE07-BBC1-485B-8E4E-5306D995B037}" type="presParOf" srcId="{269E2B89-B0BE-43C5-A7D0-A5540597B931}" destId="{18B1E087-939D-4852-8D72-024CFDAE5276}" srcOrd="1" destOrd="0" presId="urn:microsoft.com/office/officeart/2005/8/layout/orgChart1"/>
    <dgm:cxn modelId="{9F7D19ED-F161-460B-86F8-0EA9E44F104D}" type="presParOf" srcId="{45EEB710-2C52-4128-B5C7-E970AEFD7177}" destId="{D593F232-B165-424B-9184-95E224BA801A}" srcOrd="1" destOrd="0" presId="urn:microsoft.com/office/officeart/2005/8/layout/orgChart1"/>
    <dgm:cxn modelId="{2E5C0B01-3989-4111-A4CF-0D6FC6DF346A}" type="presParOf" srcId="{45EEB710-2C52-4128-B5C7-E970AEFD7177}" destId="{D46AF822-01A5-42A1-ACB4-C8EC3030DA06}" srcOrd="2" destOrd="0" presId="urn:microsoft.com/office/officeart/2005/8/layout/orgChart1"/>
    <dgm:cxn modelId="{37E499C1-11FD-4922-8C4C-CA552C707BA8}" type="presParOf" srcId="{A3154058-49C3-4957-8E02-27914AD83667}" destId="{65963FBF-05C6-4366-BF16-294675BDC754}" srcOrd="14" destOrd="0" presId="urn:microsoft.com/office/officeart/2005/8/layout/orgChart1"/>
    <dgm:cxn modelId="{F96C15B4-217A-4F9F-88F6-7B7028B78462}" type="presParOf" srcId="{A3154058-49C3-4957-8E02-27914AD83667}" destId="{195E3353-5CC1-4A4F-B259-D679FC8DE681}" srcOrd="15" destOrd="0" presId="urn:microsoft.com/office/officeart/2005/8/layout/orgChart1"/>
    <dgm:cxn modelId="{47039DF9-D18C-436C-9083-AECFD5B2FD8D}" type="presParOf" srcId="{195E3353-5CC1-4A4F-B259-D679FC8DE681}" destId="{EA2844D1-62BF-4F46-BE9C-7FF019F5B01D}" srcOrd="0" destOrd="0" presId="urn:microsoft.com/office/officeart/2005/8/layout/orgChart1"/>
    <dgm:cxn modelId="{E193E570-7075-4DDD-9D78-C377654C2703}" type="presParOf" srcId="{EA2844D1-62BF-4F46-BE9C-7FF019F5B01D}" destId="{9AF162F9-EE9F-460B-ACDA-0C541855F9BB}" srcOrd="0" destOrd="0" presId="urn:microsoft.com/office/officeart/2005/8/layout/orgChart1"/>
    <dgm:cxn modelId="{6D37B124-DDA6-47C2-95D6-D17B54C516F0}" type="presParOf" srcId="{EA2844D1-62BF-4F46-BE9C-7FF019F5B01D}" destId="{938F99D5-0AAB-4631-B99E-2CAE7D2C0510}" srcOrd="1" destOrd="0" presId="urn:microsoft.com/office/officeart/2005/8/layout/orgChart1"/>
    <dgm:cxn modelId="{00A587EF-68C7-422E-8D6F-653DAEE1CE6D}" type="presParOf" srcId="{195E3353-5CC1-4A4F-B259-D679FC8DE681}" destId="{696A4194-32A4-443F-9CF7-F344FBE5D0CC}" srcOrd="1" destOrd="0" presId="urn:microsoft.com/office/officeart/2005/8/layout/orgChart1"/>
    <dgm:cxn modelId="{47EAAD5E-0C2F-435E-8893-1E07F28F32C8}" type="presParOf" srcId="{195E3353-5CC1-4A4F-B259-D679FC8DE681}" destId="{9AF68A5D-E78C-4DE0-AFCF-537BC52CB5C9}" srcOrd="2" destOrd="0" presId="urn:microsoft.com/office/officeart/2005/8/layout/orgChart1"/>
    <dgm:cxn modelId="{C7873392-F717-4795-BF2E-ADDA3FD8E7E8}" type="presParOf" srcId="{A3154058-49C3-4957-8E02-27914AD83667}" destId="{B3526B12-2BE7-4E2D-A39E-65A25F80CC31}" srcOrd="16" destOrd="0" presId="urn:microsoft.com/office/officeart/2005/8/layout/orgChart1"/>
    <dgm:cxn modelId="{25FDC93C-0222-4E27-9EEA-7B013505169C}" type="presParOf" srcId="{A3154058-49C3-4957-8E02-27914AD83667}" destId="{CCA4360B-1BE3-49DA-90C6-1F249129C9C7}" srcOrd="17" destOrd="0" presId="urn:microsoft.com/office/officeart/2005/8/layout/orgChart1"/>
    <dgm:cxn modelId="{FB12335E-A928-4BA9-8254-289D33522321}" type="presParOf" srcId="{CCA4360B-1BE3-49DA-90C6-1F249129C9C7}" destId="{EA9B85C9-C4D1-4DD9-AFF2-5C4D705DAEDE}" srcOrd="0" destOrd="0" presId="urn:microsoft.com/office/officeart/2005/8/layout/orgChart1"/>
    <dgm:cxn modelId="{D61C8D67-526C-400B-849C-243ABE18F454}" type="presParOf" srcId="{EA9B85C9-C4D1-4DD9-AFF2-5C4D705DAEDE}" destId="{117BA9FC-F424-4A6F-82C5-0591F09AA0E3}" srcOrd="0" destOrd="0" presId="urn:microsoft.com/office/officeart/2005/8/layout/orgChart1"/>
    <dgm:cxn modelId="{B3BF7636-AE0D-4A44-ACCF-28EEF754939D}" type="presParOf" srcId="{EA9B85C9-C4D1-4DD9-AFF2-5C4D705DAEDE}" destId="{55ECE6CA-5E26-40B6-937A-F8E6564B708F}" srcOrd="1" destOrd="0" presId="urn:microsoft.com/office/officeart/2005/8/layout/orgChart1"/>
    <dgm:cxn modelId="{884A20DA-C89A-41A3-A981-EF17BCB2E380}" type="presParOf" srcId="{CCA4360B-1BE3-49DA-90C6-1F249129C9C7}" destId="{EB6811B5-788B-4032-B6F7-A13F0D6C503F}" srcOrd="1" destOrd="0" presId="urn:microsoft.com/office/officeart/2005/8/layout/orgChart1"/>
    <dgm:cxn modelId="{FE71736B-7C51-4CC0-A97F-4DFB0EDD0136}" type="presParOf" srcId="{CCA4360B-1BE3-49DA-90C6-1F249129C9C7}" destId="{136C8237-42C8-41C0-9EC9-9A8AA01037AA}" srcOrd="2" destOrd="0" presId="urn:microsoft.com/office/officeart/2005/8/layout/orgChart1"/>
    <dgm:cxn modelId="{E6DCD55F-B2C9-4D1A-9FD3-E311CE44D4D6}" type="presParOf" srcId="{A3154058-49C3-4957-8E02-27914AD83667}" destId="{D3382996-2796-4BF4-9188-4793763BC76D}" srcOrd="18" destOrd="0" presId="urn:microsoft.com/office/officeart/2005/8/layout/orgChart1"/>
    <dgm:cxn modelId="{FECD66E2-B7E9-4C95-9C6B-E527ADE76499}" type="presParOf" srcId="{A3154058-49C3-4957-8E02-27914AD83667}" destId="{CD7E95D6-BC34-4312-8320-662F02BD8554}" srcOrd="19" destOrd="0" presId="urn:microsoft.com/office/officeart/2005/8/layout/orgChart1"/>
    <dgm:cxn modelId="{0651CD58-55FC-4818-840F-A86D3863286F}" type="presParOf" srcId="{CD7E95D6-BC34-4312-8320-662F02BD8554}" destId="{45C124B1-2060-481D-A197-E26F7570663D}" srcOrd="0" destOrd="0" presId="urn:microsoft.com/office/officeart/2005/8/layout/orgChart1"/>
    <dgm:cxn modelId="{8A773254-59E3-46D5-9C0F-CF43AC0E3F0B}" type="presParOf" srcId="{45C124B1-2060-481D-A197-E26F7570663D}" destId="{2EF1C14A-2CBE-4A43-B314-1FCD89602E8E}" srcOrd="0" destOrd="0" presId="urn:microsoft.com/office/officeart/2005/8/layout/orgChart1"/>
    <dgm:cxn modelId="{F2E9D744-11B5-437D-802A-D8823A6A18C7}" type="presParOf" srcId="{45C124B1-2060-481D-A197-E26F7570663D}" destId="{84B331B3-3055-4758-A0FB-2CF3512C8BFB}" srcOrd="1" destOrd="0" presId="urn:microsoft.com/office/officeart/2005/8/layout/orgChart1"/>
    <dgm:cxn modelId="{68F2503C-A603-482E-ACF7-41B2CB89B375}" type="presParOf" srcId="{CD7E95D6-BC34-4312-8320-662F02BD8554}" destId="{5476F5B1-27B2-4945-9B54-B6963A12DB0B}" srcOrd="1" destOrd="0" presId="urn:microsoft.com/office/officeart/2005/8/layout/orgChart1"/>
    <dgm:cxn modelId="{83C89461-5EB4-4A82-BFD4-591B81E4647C}" type="presParOf" srcId="{CD7E95D6-BC34-4312-8320-662F02BD8554}" destId="{ACBDB757-F7B8-4AF1-B217-E3DAE081F565}" srcOrd="2" destOrd="0" presId="urn:microsoft.com/office/officeart/2005/8/layout/orgChart1"/>
    <dgm:cxn modelId="{EEE661BA-8DFB-4EA5-A082-81D37ED18D9E}" type="presParOf" srcId="{450913BC-2198-4EEF-B9F8-C792F8BCB8ED}" destId="{8578C693-7BFE-4526-B5AE-CB0A323BCF3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82996-2796-4BF4-9188-4793763BC76D}">
      <dsp:nvSpPr>
        <dsp:cNvPr id="0" name=""/>
        <dsp:cNvSpPr/>
      </dsp:nvSpPr>
      <dsp:spPr>
        <a:xfrm>
          <a:off x="3804098" y="1032422"/>
          <a:ext cx="237344" cy="3214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5105"/>
              </a:lnTo>
              <a:lnTo>
                <a:pt x="254560" y="3525105"/>
              </a:lnTo>
            </a:path>
          </a:pathLst>
        </a:custGeo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26B12-2BE7-4E2D-A39E-65A25F80CC31}">
      <dsp:nvSpPr>
        <dsp:cNvPr id="0" name=""/>
        <dsp:cNvSpPr/>
      </dsp:nvSpPr>
      <dsp:spPr>
        <a:xfrm>
          <a:off x="3758378" y="1032422"/>
          <a:ext cx="91440" cy="32133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58805" y="3484163"/>
              </a:lnTo>
            </a:path>
          </a:pathLst>
        </a:custGeo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63FBF-05C6-4366-BF16-294675BDC754}">
      <dsp:nvSpPr>
        <dsp:cNvPr id="0" name=""/>
        <dsp:cNvSpPr/>
      </dsp:nvSpPr>
      <dsp:spPr>
        <a:xfrm>
          <a:off x="3804098" y="1032422"/>
          <a:ext cx="229252" cy="2506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7872"/>
              </a:lnTo>
              <a:lnTo>
                <a:pt x="248576" y="2717872"/>
              </a:lnTo>
            </a:path>
          </a:pathLst>
        </a:custGeo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4ABF6-0785-4309-BFFA-D195B08F47EE}">
      <dsp:nvSpPr>
        <dsp:cNvPr id="0" name=""/>
        <dsp:cNvSpPr/>
      </dsp:nvSpPr>
      <dsp:spPr>
        <a:xfrm>
          <a:off x="3758378" y="1032422"/>
          <a:ext cx="91440" cy="25057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68746" y="2716986"/>
              </a:lnTo>
            </a:path>
          </a:pathLst>
        </a:custGeo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5FCEB-72AE-451C-8494-88B74E4B5F6F}">
      <dsp:nvSpPr>
        <dsp:cNvPr id="0" name=""/>
        <dsp:cNvSpPr/>
      </dsp:nvSpPr>
      <dsp:spPr>
        <a:xfrm>
          <a:off x="3804098" y="1032422"/>
          <a:ext cx="230507" cy="1798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9808"/>
              </a:lnTo>
              <a:lnTo>
                <a:pt x="249937" y="1949808"/>
              </a:lnTo>
            </a:path>
          </a:pathLst>
        </a:custGeo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5719B-B247-4EAE-9C4F-8A6B28E9D42A}">
      <dsp:nvSpPr>
        <dsp:cNvPr id="0" name=""/>
        <dsp:cNvSpPr/>
      </dsp:nvSpPr>
      <dsp:spPr>
        <a:xfrm>
          <a:off x="3758378" y="1032422"/>
          <a:ext cx="91440" cy="1798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51122" y="1949808"/>
              </a:lnTo>
            </a:path>
          </a:pathLst>
        </a:custGeo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021BB-AE72-4416-95B5-EC190C8D5D92}">
      <dsp:nvSpPr>
        <dsp:cNvPr id="0" name=""/>
        <dsp:cNvSpPr/>
      </dsp:nvSpPr>
      <dsp:spPr>
        <a:xfrm>
          <a:off x="3804098" y="1032422"/>
          <a:ext cx="230507" cy="1090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631"/>
              </a:lnTo>
              <a:lnTo>
                <a:pt x="249937" y="1182631"/>
              </a:lnTo>
            </a:path>
          </a:pathLst>
        </a:custGeo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CAF58E-229F-45D7-84FF-BA3A14949FBE}">
      <dsp:nvSpPr>
        <dsp:cNvPr id="0" name=""/>
        <dsp:cNvSpPr/>
      </dsp:nvSpPr>
      <dsp:spPr>
        <a:xfrm>
          <a:off x="3758378" y="1032422"/>
          <a:ext cx="91440" cy="1090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8097" y="1182631"/>
              </a:lnTo>
            </a:path>
          </a:pathLst>
        </a:custGeo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E99F4-C519-4C24-ADDA-FBA34A366A59}">
      <dsp:nvSpPr>
        <dsp:cNvPr id="0" name=""/>
        <dsp:cNvSpPr/>
      </dsp:nvSpPr>
      <dsp:spPr>
        <a:xfrm>
          <a:off x="3804098" y="1032422"/>
          <a:ext cx="457069" cy="345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512"/>
              </a:lnTo>
              <a:lnTo>
                <a:pt x="249957" y="374512"/>
              </a:lnTo>
            </a:path>
          </a:pathLst>
        </a:custGeo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459FE-24DE-4FAC-8421-4BF264FB9503}">
      <dsp:nvSpPr>
        <dsp:cNvPr id="0" name=""/>
        <dsp:cNvSpPr/>
      </dsp:nvSpPr>
      <dsp:spPr>
        <a:xfrm>
          <a:off x="3751412" y="1032422"/>
          <a:ext cx="91440" cy="395742"/>
        </a:xfrm>
        <a:custGeom>
          <a:avLst/>
          <a:gdLst/>
          <a:ahLst/>
          <a:cxnLst/>
          <a:rect l="0" t="0" r="0" b="0"/>
          <a:pathLst>
            <a:path>
              <a:moveTo>
                <a:pt x="53271" y="0"/>
              </a:moveTo>
              <a:lnTo>
                <a:pt x="53271" y="429100"/>
              </a:lnTo>
              <a:lnTo>
                <a:pt x="45720" y="429100"/>
              </a:lnTo>
            </a:path>
          </a:pathLst>
        </a:custGeom>
        <a:noFill/>
        <a:ln w="127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37A480-05E0-4BBD-B4C0-55D7D2D4A016}">
      <dsp:nvSpPr>
        <dsp:cNvPr id="0" name=""/>
        <dsp:cNvSpPr/>
      </dsp:nvSpPr>
      <dsp:spPr>
        <a:xfrm>
          <a:off x="2858130" y="76184"/>
          <a:ext cx="1891936" cy="956237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Общенауч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ные методы</a:t>
          </a:r>
        </a:p>
      </dsp:txBody>
      <dsp:txXfrm>
        <a:off x="2858130" y="76184"/>
        <a:ext cx="1891936" cy="956237"/>
      </dsp:txXfrm>
    </dsp:sp>
    <dsp:sp modelId="{8549602E-3A09-4C8E-BACB-5285FD3AEF96}">
      <dsp:nvSpPr>
        <dsp:cNvPr id="0" name=""/>
        <dsp:cNvSpPr/>
      </dsp:nvSpPr>
      <dsp:spPr>
        <a:xfrm>
          <a:off x="1999448" y="1179032"/>
          <a:ext cx="1797684" cy="498266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Анализ</a:t>
          </a:r>
          <a:endParaRPr lang="en-US" sz="1900" b="1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999448" y="1179032"/>
        <a:ext cx="1797684" cy="498266"/>
      </dsp:txXfrm>
    </dsp:sp>
    <dsp:sp modelId="{2299A45A-47EA-4B02-B233-0FBB6A185E10}">
      <dsp:nvSpPr>
        <dsp:cNvPr id="0" name=""/>
        <dsp:cNvSpPr/>
      </dsp:nvSpPr>
      <dsp:spPr>
        <a:xfrm>
          <a:off x="4261168" y="1128687"/>
          <a:ext cx="2119325" cy="498266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Синтез</a:t>
          </a:r>
          <a:endParaRPr lang="en-US" sz="1900" b="1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4261168" y="1128687"/>
        <a:ext cx="2119325" cy="498266"/>
      </dsp:txXfrm>
    </dsp:sp>
    <dsp:sp modelId="{731DC559-06CC-456B-A648-D46DB061D70B}">
      <dsp:nvSpPr>
        <dsp:cNvPr id="0" name=""/>
        <dsp:cNvSpPr/>
      </dsp:nvSpPr>
      <dsp:spPr>
        <a:xfrm>
          <a:off x="1999468" y="1873983"/>
          <a:ext cx="1806822" cy="498266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Обобщение</a:t>
          </a:r>
        </a:p>
      </dsp:txBody>
      <dsp:txXfrm>
        <a:off x="1999468" y="1873983"/>
        <a:ext cx="1806822" cy="498266"/>
      </dsp:txXfrm>
    </dsp:sp>
    <dsp:sp modelId="{82865979-5BC8-4CAF-B9B4-006DF3604688}">
      <dsp:nvSpPr>
        <dsp:cNvPr id="0" name=""/>
        <dsp:cNvSpPr/>
      </dsp:nvSpPr>
      <dsp:spPr>
        <a:xfrm>
          <a:off x="4034606" y="1873983"/>
          <a:ext cx="2068093" cy="498266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Абстрагирование</a:t>
          </a:r>
        </a:p>
      </dsp:txBody>
      <dsp:txXfrm>
        <a:off x="4034606" y="1873983"/>
        <a:ext cx="2068093" cy="498266"/>
      </dsp:txXfrm>
    </dsp:sp>
    <dsp:sp modelId="{3DE9276C-9B57-48FE-9DC6-599316E99180}">
      <dsp:nvSpPr>
        <dsp:cNvPr id="0" name=""/>
        <dsp:cNvSpPr/>
      </dsp:nvSpPr>
      <dsp:spPr>
        <a:xfrm>
          <a:off x="1999468" y="2581521"/>
          <a:ext cx="1809612" cy="498266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Индукция</a:t>
          </a:r>
        </a:p>
      </dsp:txBody>
      <dsp:txXfrm>
        <a:off x="1999468" y="2581521"/>
        <a:ext cx="1809612" cy="498266"/>
      </dsp:txXfrm>
    </dsp:sp>
    <dsp:sp modelId="{07B503A0-784A-4C36-A001-D37F04FE4721}">
      <dsp:nvSpPr>
        <dsp:cNvPr id="0" name=""/>
        <dsp:cNvSpPr/>
      </dsp:nvSpPr>
      <dsp:spPr>
        <a:xfrm>
          <a:off x="4034606" y="2581521"/>
          <a:ext cx="2082214" cy="498266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Дедукция</a:t>
          </a:r>
        </a:p>
      </dsp:txBody>
      <dsp:txXfrm>
        <a:off x="4034606" y="2581521"/>
        <a:ext cx="2082214" cy="498266"/>
      </dsp:txXfrm>
    </dsp:sp>
    <dsp:sp modelId="{F23801DF-64E4-43F0-9063-9242ACEE7315}">
      <dsp:nvSpPr>
        <dsp:cNvPr id="0" name=""/>
        <dsp:cNvSpPr/>
      </dsp:nvSpPr>
      <dsp:spPr>
        <a:xfrm>
          <a:off x="1999468" y="3289059"/>
          <a:ext cx="1825866" cy="498266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Аналогия</a:t>
          </a:r>
        </a:p>
      </dsp:txBody>
      <dsp:txXfrm>
        <a:off x="1999468" y="3289059"/>
        <a:ext cx="1825866" cy="498266"/>
      </dsp:txXfrm>
    </dsp:sp>
    <dsp:sp modelId="{9AF162F9-EE9F-460B-ACDA-0C541855F9BB}">
      <dsp:nvSpPr>
        <dsp:cNvPr id="0" name=""/>
        <dsp:cNvSpPr/>
      </dsp:nvSpPr>
      <dsp:spPr>
        <a:xfrm>
          <a:off x="4033350" y="3289876"/>
          <a:ext cx="2111920" cy="498266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Моделирование</a:t>
          </a:r>
        </a:p>
      </dsp:txBody>
      <dsp:txXfrm>
        <a:off x="4033350" y="3289876"/>
        <a:ext cx="2111920" cy="498266"/>
      </dsp:txXfrm>
    </dsp:sp>
    <dsp:sp modelId="{117BA9FC-F424-4A6F-82C5-0591F09AA0E3}">
      <dsp:nvSpPr>
        <dsp:cNvPr id="0" name=""/>
        <dsp:cNvSpPr/>
      </dsp:nvSpPr>
      <dsp:spPr>
        <a:xfrm>
          <a:off x="1999468" y="3996597"/>
          <a:ext cx="1816698" cy="498266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Исторический</a:t>
          </a:r>
          <a:r>
            <a:rPr lang="ru-RU" sz="17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r>
            <a:rPr lang="ru-RU" sz="17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метод</a:t>
          </a:r>
        </a:p>
      </dsp:txBody>
      <dsp:txXfrm>
        <a:off x="1999468" y="3996597"/>
        <a:ext cx="1816698" cy="498266"/>
      </dsp:txXfrm>
    </dsp:sp>
    <dsp:sp modelId="{2EF1C14A-2CBE-4A43-B314-1FCD89602E8E}">
      <dsp:nvSpPr>
        <dsp:cNvPr id="0" name=""/>
        <dsp:cNvSpPr/>
      </dsp:nvSpPr>
      <dsp:spPr>
        <a:xfrm>
          <a:off x="4041442" y="3997533"/>
          <a:ext cx="2115079" cy="498266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127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Логический</a:t>
          </a:r>
          <a:r>
            <a:rPr lang="ru-RU" sz="17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r>
            <a:rPr lang="ru-RU" sz="17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метод</a:t>
          </a:r>
        </a:p>
      </dsp:txBody>
      <dsp:txXfrm>
        <a:off x="4041442" y="3997533"/>
        <a:ext cx="2115079" cy="498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CF6C-D714-4A3C-A0FD-0762666291B2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B3FC2-B9F0-41EF-8399-CB9386E31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 numCol="2">
            <a:normAutofit/>
          </a:bodyPr>
          <a:lstStyle/>
          <a:p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Казахский национальный </a:t>
            </a:r>
            <a:b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университет им. Аль-Фараби</a:t>
            </a:r>
            <a:br>
              <a:rPr lang="ru-RU" sz="1800"/>
            </a:b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педагогики и образовательного менеджмента</a:t>
            </a:r>
          </a:p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: </a:t>
            </a:r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научных  исследований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kk-KZ" sz="2000" i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ЛЕКЦИЯ 8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ОБЩЕНАУЧНЫЕ  МЕТОДЫ И ПРИЕМЫ  НАУЧНОГО ИССЛЕДОВАНИЯ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Магауова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А.С.-д.п.н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3800" y="476672"/>
            <a:ext cx="4140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dirty="0">
                <a:latin typeface="+mj-lt"/>
              </a:rPr>
              <a:t>Әл-Фараби атындағы Қазақ ұлттық университеті</a:t>
            </a:r>
            <a:endParaRPr lang="ru-RU" dirty="0">
              <a:latin typeface="+mj-lt"/>
            </a:endParaRPr>
          </a:p>
        </p:txBody>
      </p:sp>
      <p:pic>
        <p:nvPicPr>
          <p:cNvPr id="9" name="Рисунок 8" descr="p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8185" y="0"/>
            <a:ext cx="1273855" cy="12687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Метасемантический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анализ основных понятий научного исследования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Предполагает  фиксацию и изучение  в системе понятий исследуемой проблемы. Для определения состава системы понятий целесообразно воспользоваться методом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контент-анализа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различных источников знаний: монографий, статей, других письменных трудов, а также материалов лекций, выступлений, докладов, интервью и т. д.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структурный анализ ключевых понятий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определения основного содержания  выделенных понятий проводится структурный анализ их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дефиниций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(определений): определение ближайшего родового понятия, в объеме которого находится определяемое, и выделение его отличительных существенных признаков.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Далее проводится концептуальный анализ, результатом которого выступает представление выявленных понятий в виде конкретной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семантической репрезентации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(когнитивной структуры).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Вид когнитивной структуры определяется типами семантических отношений. Связи понятий устанавливаются через сопоставление отношений между их существенными признаками.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в результате концептуального анализа выявлено, что между понятиями и их признаками существует несколько типов отношений, то семантическое поле имеет вид семантической сети, которая представляет собой ориентированный граф, вершины которого – понятия и их признаки, а дуги – отношения между ними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Метод «виртуальной» экспертизы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различных источниках встречается большое разнообразие определений одного и того же понятия, при анализе его содержания возникает проблема подбора экспертов. Очевидно, в качестве экспертов необходимо использовать тех людей, чьи суждения наиболее помогут принятию адекватного решения.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наличии различных противоположных точек зрения на проблему ценным является применение метода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«виртуальной» экспертизы,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позволяющего обозначить приоритетную позицию с опорой на извлеченные знания тех специалистов, которые выбраны на роль «виртуальных» экспертов.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Праксимические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методы научного исследования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Проксемика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(лат.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proximus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ближайший) – сфера психологических и социальных наук, в рамках которой специалисты занимаются исследованием пространственной близости в процессе межличностной коммуникации.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характеру исследований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проксемические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методы подразделяются на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три типа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Knowles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1975):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имитационные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симуляционные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лабораторные,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полевые (наблюдательные)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праксимические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методы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Методы, с помощью которых изучается пространственное поведение человека,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анализ процесса практической деятельности; 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хронометрия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профессиография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 независимых характеристик;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методы изучения межличностных отношений.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Методы междисциплинарного исследования: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совокупность ряда синтетических, интегративных способов (возникших как результат сочетания элементов различных уровней методологии), нацеленных главным образом на стыки научных дисциплин. Широкое применение эти методы нашли в реализации комплексных научных исследований и программ.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Междисциплинарный подход -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Interdisciplinary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). 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Подход к личности, подчеркивающий важность взаимодействия различных отраслей науки, то есть вклада, который могут сделать социологи, антропологи, этологи и другие ученые в понимание поведения человека.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Междисциплинарные методы исследования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это методы, которые используют инструменты смежных наук и могут применяться в разных научных областях. Они помогают расширить исследовательский поиск и изучить интересующую тему под разными углами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Методы междисциплинарного исследования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представляют собой совокупность ряда синтетических, интегративных способов (возникших как результат сочетания элементов различных уровней методологии), нацеленных главным образом на стыки научных дисциплин. Широкое применение эти методы нашли в реализации комплексных научных исследований и программ.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Цель лекции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/>
              <a:t>1.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Раскрыть сущность, содержание  общенаучных методов и приемов  исследования;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Дать характеристику  основным группам общенаучных методов и приемов  исследования;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Использование методов междисциплинарного исследования в психолого-педагогических исследованиях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психолого-педагогической науке   исследование различных проблем развития личности, системы образования проводятся на стыке многих наук: философии, социологии,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культурологии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истории, психологии и др.  В психологических исследованиях используются два основных  метода: психоаналитический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бихевиористский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Первый придаёт огромную роль подсознательным процессам, а второй - исключительно поведенческим  реакциям.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975DEB-9E9A-0BB0-A7B0-ACEAEE5A9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КЛАССИФИКАЦИЯ ОБЩЕНАУЧНЫХ МЕТОДОВ ИССЛЕДОВАНИЯ</a:t>
            </a:r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5B7FBFE-623C-48AA-2282-DFB6E433CC5A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7332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354598-8378-7CD3-950E-C24C51124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ГРАФИЧЕСКОЕ ПРЕДСТАВЛЕНИЕ МЕТОДОВ АНАЛИЗА, ИСПОЛЬЗУЕМЫХ В ИССЛЕДОВАНИЯХ</a:t>
            </a:r>
            <a:endParaRPr lang="ru-KZ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306BBA4-CB03-BB47-B5EB-769523D1FE0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79" t="33122" r="21759" b="22293"/>
          <a:stretch/>
        </p:blipFill>
        <p:spPr bwMode="auto">
          <a:xfrm>
            <a:off x="539552" y="1340768"/>
            <a:ext cx="8226496" cy="48245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09483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Вопросы для контроля: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1. Опишите особенности общенаучных  методов научного исследования.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Обьясните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сущность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метасемантического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анализа основных понятий научного исследования.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Раскройте сущность метода  «виртуальной» экспертизы 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праксимического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метода научного исследования.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Обоснуйте значение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методов  междисциплинарного исследования</a:t>
            </a:r>
          </a:p>
          <a:p>
            <a:pPr lvl="0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Задание для самоконтроля: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конкретном примере вашего диссертационного  исследования опишите использование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методов  междисциплинарного исследования.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1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1.Загвязинский В.И.,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Атаханов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Р. Методология и методы психолого-педагогического исследования: учебное пособие для студентов вузов. – М. : Академия, 2001. – 208 с.</a:t>
            </a: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Методы системного педагогического исследования: учебное пособие. – М. : Народное образование, 2002.</a:t>
            </a: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 Методы педагогических исследований / Под ред. Пискунова А.И., Воробьева Г.В. – М. : Наука, 1979.</a:t>
            </a: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4. Образцов П.И. Методы и методология психолого-педагогического исследования. – СПб. : Питер, 2004. – 268 с.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5.Ахметова  Г. К.,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Пфейфер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Н.Э.,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Бурдина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Е.И. Азбука для начинающего исследователя: метод.   пособие. – Павлодар: РИО ПГУ им.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С.Торайгырова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2003</a:t>
            </a: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6. Волков Б.С., Волкова Н.В. Методы исследований в психологии: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учебно-практ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пособие. – 3-е изд.,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и доп. – М. : Педагогическое общество России, 2002. – 208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План лекции: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k-KZ" sz="2600" dirty="0">
                <a:latin typeface="Times New Roman" pitchFamily="18" charset="0"/>
                <a:cs typeface="Times New Roman" pitchFamily="18" charset="0"/>
              </a:rPr>
              <a:t>1. Особенности общенаучных  методов научного исследования.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Метасемантический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анализ основных понятий научного исследования.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3. Метод «виртуальной» экспертизы.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Праксимические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методы научного исследования.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5. Сущность междисциплинарных методов и их роль в проведении психолого-педагогических исследований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ОБЩЕНАУЧНЫЕ  ПОНЯТИЯ: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«информация»,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«модель»,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«структура»,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«функция»,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«система»,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«элемент»,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«оптимальность»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Характерные  черты  общенаучных понятий: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во-первых,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сплавленность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в их содержании отдельных свойств, признаков, понятий ряда частных наук и философских категорий,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во-вторых, возможность (в отличие от последних) формализации, уточнения средствами математической теории, символической логики.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2200" dirty="0"/>
            </a:br>
            <a:br>
              <a:rPr lang="ru-RU" sz="2200" dirty="0"/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Особенность общенаучных методов научного исследования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Общенаучные  методы исследования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связаны с мысленным проникновением в сущность изучаемого педагогического явления или процесса, построением моделей  их идеальных состояний.  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Общенаучные  методы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предполагают глубокий анализ фактов, раскрытие существенных закономерностей, образование мысленных моделей, использование гипотез и др.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100" i="1" dirty="0"/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Общенаучные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методы исследования позволяют уточнить, расширить и систематизировать: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научные факты,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объяснить, предсказать явления,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повысить надежность полученных результатов,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перейти от абстрактного знания к конкретному,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установить взаимоотношения между различными понятиями и гипотезами,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выделить среди них наиболее существенные и второстепенные,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сформулировать научно-обоснованные рекомендации по итогам исследования.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Методы работы с научной информацией: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методы поиска информации;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методы обработки полученной информации;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методы систематизации;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методы хранение научной информации.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конкретизаци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теоретических знаний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Мыслительный процесс воссоздания предмета из вычлененных ранее абстракций. Способом теоретического воспроизведения в сознании целостного объекта является восхождение от абстрактного к конкретному, которое является всеобщей формой развертывания научного знания, систематического отражения объекта в понятиях.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3234</TotalTime>
  <Words>1218</Words>
  <Application>Microsoft Office PowerPoint</Application>
  <PresentationFormat>Экран (4:3)</PresentationFormat>
  <Paragraphs>109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Calibri</vt:lpstr>
      <vt:lpstr>Times New Roman</vt:lpstr>
      <vt:lpstr>Tw Cen MT</vt:lpstr>
      <vt:lpstr>Wingdings</vt:lpstr>
      <vt:lpstr>Wingdings 2</vt:lpstr>
      <vt:lpstr>Обычная</vt:lpstr>
      <vt:lpstr>Казахский национальный  университет им. Аль-Фараби </vt:lpstr>
      <vt:lpstr>Цель лекции</vt:lpstr>
      <vt:lpstr>План лекции:</vt:lpstr>
      <vt:lpstr>ОБЩЕНАУЧНЫЕ  ПОНЯТИЯ:</vt:lpstr>
      <vt:lpstr> Характерные  черты  общенаучных понятий: </vt:lpstr>
      <vt:lpstr>  Особенность общенаучных методов научного исследования </vt:lpstr>
      <vt:lpstr> Общенаучные методы исследования позволяют уточнить, расширить и систематизировать: </vt:lpstr>
      <vt:lpstr>Методы работы с научной информацией:</vt:lpstr>
      <vt:lpstr>Метод  конкретизации теоретических знаний</vt:lpstr>
      <vt:lpstr>Метасемантический анализ основных понятий научного исследования</vt:lpstr>
      <vt:lpstr>структурный анализ ключевых понятий</vt:lpstr>
      <vt:lpstr>Презентация PowerPoint</vt:lpstr>
      <vt:lpstr> Метод «виртуальной» экспертизы</vt:lpstr>
      <vt:lpstr>Праксимические методы научного исследования</vt:lpstr>
      <vt:lpstr>праксимические методы исследования</vt:lpstr>
      <vt:lpstr>Методы междисциплинарного исследования: </vt:lpstr>
      <vt:lpstr>  Междисциплинарный подход - </vt:lpstr>
      <vt:lpstr>Междисциплинарные методы исследования</vt:lpstr>
      <vt:lpstr>Методы междисциплинарного исследования</vt:lpstr>
      <vt:lpstr>Использование методов междисциплинарного исследования в психолого-педагогических исследованиях</vt:lpstr>
      <vt:lpstr>КЛАССИФИКАЦИЯ ОБЩЕНАУЧНЫХ МЕТОДОВ ИССЛЕДОВАНИЯ</vt:lpstr>
      <vt:lpstr>ГРАФИЧЕСКОЕ ПРЕДСТАВЛЕНИЕ МЕТОДОВ АНАЛИЗА, ИСПОЛЬЗУЕМЫХ В ИССЛЕДОВАНИЯХ</vt:lpstr>
      <vt:lpstr> Вопросы для контроля: </vt:lpstr>
      <vt:lpstr> Рекомендуемая литература: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С.Ж.АСФЕНДИЯРОВ АТЫНДАҒЫ ҚАЗАҚ ҰЛТТЫҚ МЕДИЦИНА  УНИВЕРСИТЕТІ</dc:title>
  <dc:creator>ASEM</dc:creator>
  <cp:lastModifiedBy>Akmaral Magauova</cp:lastModifiedBy>
  <cp:revision>179</cp:revision>
  <dcterms:created xsi:type="dcterms:W3CDTF">2015-09-15T12:16:44Z</dcterms:created>
  <dcterms:modified xsi:type="dcterms:W3CDTF">2023-11-09T03:08:21Z</dcterms:modified>
</cp:coreProperties>
</file>